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65" r:id="rId2"/>
    <p:sldId id="389" r:id="rId3"/>
    <p:sldId id="391" r:id="rId4"/>
    <p:sldId id="392" r:id="rId5"/>
    <p:sldId id="393" r:id="rId6"/>
    <p:sldId id="413" r:id="rId7"/>
    <p:sldId id="415" r:id="rId8"/>
    <p:sldId id="417" r:id="rId9"/>
    <p:sldId id="414" r:id="rId10"/>
    <p:sldId id="396" r:id="rId11"/>
    <p:sldId id="403" r:id="rId12"/>
    <p:sldId id="418" r:id="rId13"/>
    <p:sldId id="423" r:id="rId14"/>
    <p:sldId id="424" r:id="rId15"/>
    <p:sldId id="425" r:id="rId16"/>
    <p:sldId id="438" r:id="rId17"/>
    <p:sldId id="406" r:id="rId18"/>
    <p:sldId id="419" r:id="rId19"/>
    <p:sldId id="426" r:id="rId20"/>
    <p:sldId id="427" r:id="rId21"/>
    <p:sldId id="420" r:id="rId22"/>
    <p:sldId id="421" r:id="rId23"/>
    <p:sldId id="422" r:id="rId24"/>
    <p:sldId id="428" r:id="rId25"/>
    <p:sldId id="436" r:id="rId26"/>
    <p:sldId id="435" r:id="rId27"/>
    <p:sldId id="430" r:id="rId28"/>
    <p:sldId id="431" r:id="rId29"/>
    <p:sldId id="432" r:id="rId30"/>
    <p:sldId id="433" r:id="rId31"/>
    <p:sldId id="434" r:id="rId32"/>
    <p:sldId id="437" r:id="rId33"/>
    <p:sldId id="395" r:id="rId34"/>
    <p:sldId id="397" r:id="rId35"/>
    <p:sldId id="402" r:id="rId36"/>
  </p:sldIdLst>
  <p:sldSz cx="24384000" cy="13716000"/>
  <p:notesSz cx="7315200" cy="96012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Clickner" initials="LC" lastIdx="18" clrIdx="0">
    <p:extLst>
      <p:ext uri="{19B8F6BF-5375-455C-9EA6-DF929625EA0E}">
        <p15:presenceInfo xmlns:p15="http://schemas.microsoft.com/office/powerpoint/2012/main" userId="S-1-5-21-89476137-76882492-925700815-5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18A"/>
    <a:srgbClr val="303D74"/>
    <a:srgbClr val="507392"/>
    <a:srgbClr val="1D3787"/>
    <a:srgbClr val="44546A"/>
    <a:srgbClr val="8000FF"/>
    <a:srgbClr val="33A9AF"/>
    <a:srgbClr val="C25252"/>
    <a:srgbClr val="DDD937"/>
    <a:srgbClr val="3C5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D9405-C17D-4F40-A137-716EC6E6D5E6}" v="27" dt="2022-03-23T14:27:14.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0" autoAdjust="0"/>
    <p:restoredTop sz="77419" autoAdjust="0"/>
  </p:normalViewPr>
  <p:slideViewPr>
    <p:cSldViewPr snapToGrid="0">
      <p:cViewPr varScale="1">
        <p:scale>
          <a:sx n="38" d="100"/>
          <a:sy n="38" d="100"/>
        </p:scale>
        <p:origin x="1320" y="5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11760"/>
    </p:cViewPr>
  </p:sorterViewPr>
  <p:notesViewPr>
    <p:cSldViewPr snapToGrid="0">
      <p:cViewPr varScale="1">
        <p:scale>
          <a:sx n="68" d="100"/>
          <a:sy n="68"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ott Opdyke" userId="c70ad28f-de7c-488d-816e-40e82a296be9" providerId="ADAL" clId="{8D0D9405-C17D-4F40-A137-716EC6E6D5E6}"/>
    <pc:docChg chg="undo custSel addSld delSld modSld sldOrd">
      <pc:chgData name="Minott Opdyke" userId="c70ad28f-de7c-488d-816e-40e82a296be9" providerId="ADAL" clId="{8D0D9405-C17D-4F40-A137-716EC6E6D5E6}" dt="2022-03-24T15:16:29.242" v="4459" actId="20577"/>
      <pc:docMkLst>
        <pc:docMk/>
      </pc:docMkLst>
      <pc:sldChg chg="modSp mod">
        <pc:chgData name="Minott Opdyke" userId="c70ad28f-de7c-488d-816e-40e82a296be9" providerId="ADAL" clId="{8D0D9405-C17D-4F40-A137-716EC6E6D5E6}" dt="2022-03-15T16:35:42.836" v="19" actId="20577"/>
        <pc:sldMkLst>
          <pc:docMk/>
          <pc:sldMk cId="1117719519" sldId="389"/>
        </pc:sldMkLst>
        <pc:spChg chg="mod">
          <ac:chgData name="Minott Opdyke" userId="c70ad28f-de7c-488d-816e-40e82a296be9" providerId="ADAL" clId="{8D0D9405-C17D-4F40-A137-716EC6E6D5E6}" dt="2022-03-15T16:35:42.836" v="19" actId="20577"/>
          <ac:spMkLst>
            <pc:docMk/>
            <pc:sldMk cId="1117719519" sldId="389"/>
            <ac:spMk id="8" creationId="{5E07316E-9194-4B63-9D44-CBB6AC6116AA}"/>
          </ac:spMkLst>
        </pc:spChg>
      </pc:sldChg>
      <pc:sldChg chg="modSp mod">
        <pc:chgData name="Minott Opdyke" userId="c70ad28f-de7c-488d-816e-40e82a296be9" providerId="ADAL" clId="{8D0D9405-C17D-4F40-A137-716EC6E6D5E6}" dt="2022-03-24T15:16:29.242" v="4459" actId="20577"/>
        <pc:sldMkLst>
          <pc:docMk/>
          <pc:sldMk cId="3766030984" sldId="391"/>
        </pc:sldMkLst>
        <pc:spChg chg="mod">
          <ac:chgData name="Minott Opdyke" userId="c70ad28f-de7c-488d-816e-40e82a296be9" providerId="ADAL" clId="{8D0D9405-C17D-4F40-A137-716EC6E6D5E6}" dt="2022-03-24T15:16:29.242" v="4459" actId="20577"/>
          <ac:spMkLst>
            <pc:docMk/>
            <pc:sldMk cId="3766030984" sldId="391"/>
            <ac:spMk id="9" creationId="{00000000-0000-0000-0000-000000000000}"/>
          </ac:spMkLst>
        </pc:spChg>
      </pc:sldChg>
      <pc:sldChg chg="modSp mod">
        <pc:chgData name="Minott Opdyke" userId="c70ad28f-de7c-488d-816e-40e82a296be9" providerId="ADAL" clId="{8D0D9405-C17D-4F40-A137-716EC6E6D5E6}" dt="2022-03-23T14:00:10.440" v="3931" actId="20577"/>
        <pc:sldMkLst>
          <pc:docMk/>
          <pc:sldMk cId="3292412659" sldId="392"/>
        </pc:sldMkLst>
        <pc:spChg chg="mod">
          <ac:chgData name="Minott Opdyke" userId="c70ad28f-de7c-488d-816e-40e82a296be9" providerId="ADAL" clId="{8D0D9405-C17D-4F40-A137-716EC6E6D5E6}" dt="2022-03-23T14:00:10.440" v="3931" actId="20577"/>
          <ac:spMkLst>
            <pc:docMk/>
            <pc:sldMk cId="3292412659" sldId="392"/>
            <ac:spMk id="9" creationId="{00000000-0000-0000-0000-000000000000}"/>
          </ac:spMkLst>
        </pc:spChg>
      </pc:sldChg>
      <pc:sldChg chg="modSp mod">
        <pc:chgData name="Minott Opdyke" userId="c70ad28f-de7c-488d-816e-40e82a296be9" providerId="ADAL" clId="{8D0D9405-C17D-4F40-A137-716EC6E6D5E6}" dt="2022-03-23T14:01:23.183" v="3969" actId="27107"/>
        <pc:sldMkLst>
          <pc:docMk/>
          <pc:sldMk cId="3466803382" sldId="393"/>
        </pc:sldMkLst>
        <pc:spChg chg="mod">
          <ac:chgData name="Minott Opdyke" userId="c70ad28f-de7c-488d-816e-40e82a296be9" providerId="ADAL" clId="{8D0D9405-C17D-4F40-A137-716EC6E6D5E6}" dt="2022-03-23T14:01:23.183" v="3969" actId="27107"/>
          <ac:spMkLst>
            <pc:docMk/>
            <pc:sldMk cId="3466803382" sldId="393"/>
            <ac:spMk id="9" creationId="{00000000-0000-0000-0000-000000000000}"/>
          </ac:spMkLst>
        </pc:spChg>
      </pc:sldChg>
      <pc:sldChg chg="modSp mod">
        <pc:chgData name="Minott Opdyke" userId="c70ad28f-de7c-488d-816e-40e82a296be9" providerId="ADAL" clId="{8D0D9405-C17D-4F40-A137-716EC6E6D5E6}" dt="2022-03-16T14:47:32.269" v="273" actId="20577"/>
        <pc:sldMkLst>
          <pc:docMk/>
          <pc:sldMk cId="2613418021" sldId="395"/>
        </pc:sldMkLst>
        <pc:spChg chg="mod">
          <ac:chgData name="Minott Opdyke" userId="c70ad28f-de7c-488d-816e-40e82a296be9" providerId="ADAL" clId="{8D0D9405-C17D-4F40-A137-716EC6E6D5E6}" dt="2022-03-16T14:47:32.269" v="273" actId="20577"/>
          <ac:spMkLst>
            <pc:docMk/>
            <pc:sldMk cId="2613418021" sldId="395"/>
            <ac:spMk id="8" creationId="{D66C27BD-43AA-4549-B1E4-1CED1BEE3F01}"/>
          </ac:spMkLst>
        </pc:spChg>
      </pc:sldChg>
      <pc:sldChg chg="modSp mod">
        <pc:chgData name="Minott Opdyke" userId="c70ad28f-de7c-488d-816e-40e82a296be9" providerId="ADAL" clId="{8D0D9405-C17D-4F40-A137-716EC6E6D5E6}" dt="2022-03-23T14:36:51.184" v="4458" actId="20577"/>
        <pc:sldMkLst>
          <pc:docMk/>
          <pc:sldMk cId="79654037" sldId="397"/>
        </pc:sldMkLst>
        <pc:spChg chg="mod">
          <ac:chgData name="Minott Opdyke" userId="c70ad28f-de7c-488d-816e-40e82a296be9" providerId="ADAL" clId="{8D0D9405-C17D-4F40-A137-716EC6E6D5E6}" dt="2022-03-23T14:36:51.184" v="4458" actId="20577"/>
          <ac:spMkLst>
            <pc:docMk/>
            <pc:sldMk cId="79654037" sldId="397"/>
            <ac:spMk id="7" creationId="{8415A151-FC9D-4106-8890-585B51A46B0D}"/>
          </ac:spMkLst>
        </pc:spChg>
      </pc:sldChg>
      <pc:sldChg chg="modSp mod">
        <pc:chgData name="Minott Opdyke" userId="c70ad28f-de7c-488d-816e-40e82a296be9" providerId="ADAL" clId="{8D0D9405-C17D-4F40-A137-716EC6E6D5E6}" dt="2022-03-21T19:25:15.271" v="1623" actId="20577"/>
        <pc:sldMkLst>
          <pc:docMk/>
          <pc:sldMk cId="1114569242" sldId="402"/>
        </pc:sldMkLst>
        <pc:spChg chg="mod">
          <ac:chgData name="Minott Opdyke" userId="c70ad28f-de7c-488d-816e-40e82a296be9" providerId="ADAL" clId="{8D0D9405-C17D-4F40-A137-716EC6E6D5E6}" dt="2022-03-21T19:25:15.271" v="1623" actId="20577"/>
          <ac:spMkLst>
            <pc:docMk/>
            <pc:sldMk cId="1114569242" sldId="402"/>
            <ac:spMk id="9" creationId="{00000000-0000-0000-0000-000000000000}"/>
          </ac:spMkLst>
        </pc:spChg>
      </pc:sldChg>
      <pc:sldChg chg="addSp delSp modSp mod">
        <pc:chgData name="Minott Opdyke" userId="c70ad28f-de7c-488d-816e-40e82a296be9" providerId="ADAL" clId="{8D0D9405-C17D-4F40-A137-716EC6E6D5E6}" dt="2022-03-22T17:12:02.088" v="2254" actId="478"/>
        <pc:sldMkLst>
          <pc:docMk/>
          <pc:sldMk cId="1071366196" sldId="403"/>
        </pc:sldMkLst>
        <pc:spChg chg="add del mod">
          <ac:chgData name="Minott Opdyke" userId="c70ad28f-de7c-488d-816e-40e82a296be9" providerId="ADAL" clId="{8D0D9405-C17D-4F40-A137-716EC6E6D5E6}" dt="2022-03-22T16:02:01.460" v="1648" actId="478"/>
          <ac:spMkLst>
            <pc:docMk/>
            <pc:sldMk cId="1071366196" sldId="403"/>
            <ac:spMk id="8" creationId="{EA3246E2-500D-4035-B3CB-3DDABD14573F}"/>
          </ac:spMkLst>
        </pc:spChg>
        <pc:spChg chg="add del mod">
          <ac:chgData name="Minott Opdyke" userId="c70ad28f-de7c-488d-816e-40e82a296be9" providerId="ADAL" clId="{8D0D9405-C17D-4F40-A137-716EC6E6D5E6}" dt="2022-03-22T17:12:01.024" v="2253" actId="478"/>
          <ac:spMkLst>
            <pc:docMk/>
            <pc:sldMk cId="1071366196" sldId="403"/>
            <ac:spMk id="13" creationId="{B8F2DC0B-DBA0-4BBB-AEA5-04CA47053578}"/>
          </ac:spMkLst>
        </pc:spChg>
        <pc:spChg chg="mod">
          <ac:chgData name="Minott Opdyke" userId="c70ad28f-de7c-488d-816e-40e82a296be9" providerId="ADAL" clId="{8D0D9405-C17D-4F40-A137-716EC6E6D5E6}" dt="2022-03-22T16:01:41.130" v="1647" actId="20577"/>
          <ac:spMkLst>
            <pc:docMk/>
            <pc:sldMk cId="1071366196" sldId="403"/>
            <ac:spMk id="19" creationId="{00000000-0000-0000-0000-000000000000}"/>
          </ac:spMkLst>
        </pc:spChg>
        <pc:picChg chg="del">
          <ac:chgData name="Minott Opdyke" userId="c70ad28f-de7c-488d-816e-40e82a296be9" providerId="ADAL" clId="{8D0D9405-C17D-4F40-A137-716EC6E6D5E6}" dt="2022-03-22T16:02:49.619" v="1649" actId="478"/>
          <ac:picMkLst>
            <pc:docMk/>
            <pc:sldMk cId="1071366196" sldId="403"/>
            <ac:picMk id="3" creationId="{D7188361-2AD5-4B50-8A64-C56D71312425}"/>
          </ac:picMkLst>
        </pc:picChg>
        <pc:picChg chg="add del mod ord">
          <ac:chgData name="Minott Opdyke" userId="c70ad28f-de7c-488d-816e-40e82a296be9" providerId="ADAL" clId="{8D0D9405-C17D-4F40-A137-716EC6E6D5E6}" dt="2022-03-22T16:04:06.705" v="1657" actId="478"/>
          <ac:picMkLst>
            <pc:docMk/>
            <pc:sldMk cId="1071366196" sldId="403"/>
            <ac:picMk id="5" creationId="{10BFB99E-F6E6-4A7D-A8B8-84A90167D0CB}"/>
          </ac:picMkLst>
        </pc:picChg>
        <pc:picChg chg="add mod ord">
          <ac:chgData name="Minott Opdyke" userId="c70ad28f-de7c-488d-816e-40e82a296be9" providerId="ADAL" clId="{8D0D9405-C17D-4F40-A137-716EC6E6D5E6}" dt="2022-03-22T16:04:35.870" v="1664" actId="1076"/>
          <ac:picMkLst>
            <pc:docMk/>
            <pc:sldMk cId="1071366196" sldId="403"/>
            <ac:picMk id="7" creationId="{F2AE85C4-DAEB-48AD-8E4E-14D0C2CC39AC}"/>
          </ac:picMkLst>
        </pc:picChg>
        <pc:cxnChg chg="add del mod">
          <ac:chgData name="Minott Opdyke" userId="c70ad28f-de7c-488d-816e-40e82a296be9" providerId="ADAL" clId="{8D0D9405-C17D-4F40-A137-716EC6E6D5E6}" dt="2022-03-22T16:02:52.909" v="1651" actId="478"/>
          <ac:cxnSpMkLst>
            <pc:docMk/>
            <pc:sldMk cId="1071366196" sldId="403"/>
            <ac:cxnSpMk id="4" creationId="{C637FF0C-5BB5-4610-8B36-FD3CE3DEB411}"/>
          </ac:cxnSpMkLst>
        </pc:cxnChg>
        <pc:cxnChg chg="add del mod">
          <ac:chgData name="Minott Opdyke" userId="c70ad28f-de7c-488d-816e-40e82a296be9" providerId="ADAL" clId="{8D0D9405-C17D-4F40-A137-716EC6E6D5E6}" dt="2022-03-22T17:12:02.088" v="2254" actId="478"/>
          <ac:cxnSpMkLst>
            <pc:docMk/>
            <pc:sldMk cId="1071366196" sldId="403"/>
            <ac:cxnSpMk id="16" creationId="{04A73048-FABE-4F7A-ABA4-C47F8A583343}"/>
          </ac:cxnSpMkLst>
        </pc:cxnChg>
      </pc:sldChg>
      <pc:sldChg chg="addSp delSp modSp mod">
        <pc:chgData name="Minott Opdyke" userId="c70ad28f-de7c-488d-816e-40e82a296be9" providerId="ADAL" clId="{8D0D9405-C17D-4F40-A137-716EC6E6D5E6}" dt="2022-03-23T14:17:28.847" v="4188" actId="14100"/>
        <pc:sldMkLst>
          <pc:docMk/>
          <pc:sldMk cId="1403839561" sldId="406"/>
        </pc:sldMkLst>
        <pc:spChg chg="add mod">
          <ac:chgData name="Minott Opdyke" userId="c70ad28f-de7c-488d-816e-40e82a296be9" providerId="ADAL" clId="{8D0D9405-C17D-4F40-A137-716EC6E6D5E6}" dt="2022-03-23T14:17:25.955" v="4187" actId="1076"/>
          <ac:spMkLst>
            <pc:docMk/>
            <pc:sldMk cId="1403839561" sldId="406"/>
            <ac:spMk id="9" creationId="{67F6A07B-988F-458F-83C2-68F3DAD9229A}"/>
          </ac:spMkLst>
        </pc:spChg>
        <pc:spChg chg="add mod">
          <ac:chgData name="Minott Opdyke" userId="c70ad28f-de7c-488d-816e-40e82a296be9" providerId="ADAL" clId="{8D0D9405-C17D-4F40-A137-716EC6E6D5E6}" dt="2022-03-22T17:16:55.753" v="2469" actId="20577"/>
          <ac:spMkLst>
            <pc:docMk/>
            <pc:sldMk cId="1403839561" sldId="406"/>
            <ac:spMk id="11" creationId="{8B6FFC9B-4EF8-4114-A10C-92D740D60970}"/>
          </ac:spMkLst>
        </pc:spChg>
        <pc:spChg chg="mod">
          <ac:chgData name="Minott Opdyke" userId="c70ad28f-de7c-488d-816e-40e82a296be9" providerId="ADAL" clId="{8D0D9405-C17D-4F40-A137-716EC6E6D5E6}" dt="2022-03-22T17:15:19.573" v="2367" actId="20577"/>
          <ac:spMkLst>
            <pc:docMk/>
            <pc:sldMk cId="1403839561" sldId="406"/>
            <ac:spMk id="19" creationId="{00000000-0000-0000-0000-000000000000}"/>
          </ac:spMkLst>
        </pc:spChg>
        <pc:graphicFrameChg chg="add del mod">
          <ac:chgData name="Minott Opdyke" userId="c70ad28f-de7c-488d-816e-40e82a296be9" providerId="ADAL" clId="{8D0D9405-C17D-4F40-A137-716EC6E6D5E6}" dt="2022-03-16T21:38:24.271" v="290" actId="478"/>
          <ac:graphicFrameMkLst>
            <pc:docMk/>
            <pc:sldMk cId="1403839561" sldId="406"/>
            <ac:graphicFrameMk id="2" creationId="{858DC28C-522C-43C2-BE62-98FDE1F75337}"/>
          </ac:graphicFrameMkLst>
        </pc:graphicFrameChg>
        <pc:picChg chg="mod">
          <ac:chgData name="Minott Opdyke" userId="c70ad28f-de7c-488d-816e-40e82a296be9" providerId="ADAL" clId="{8D0D9405-C17D-4F40-A137-716EC6E6D5E6}" dt="2022-03-22T16:14:37.580" v="1723" actId="1076"/>
          <ac:picMkLst>
            <pc:docMk/>
            <pc:sldMk cId="1403839561" sldId="406"/>
            <ac:picMk id="3" creationId="{60261080-BCB6-4CA1-8B06-186CAFA5D353}"/>
          </ac:picMkLst>
        </pc:picChg>
        <pc:picChg chg="add mod">
          <ac:chgData name="Minott Opdyke" userId="c70ad28f-de7c-488d-816e-40e82a296be9" providerId="ADAL" clId="{8D0D9405-C17D-4F40-A137-716EC6E6D5E6}" dt="2022-03-22T16:15:20.452" v="1729" actId="14100"/>
          <ac:picMkLst>
            <pc:docMk/>
            <pc:sldMk cId="1403839561" sldId="406"/>
            <ac:picMk id="4" creationId="{BA554B8C-5F77-4398-A411-A5A4D4C434B3}"/>
          </ac:picMkLst>
        </pc:picChg>
        <pc:cxnChg chg="add mod">
          <ac:chgData name="Minott Opdyke" userId="c70ad28f-de7c-488d-816e-40e82a296be9" providerId="ADAL" clId="{8D0D9405-C17D-4F40-A137-716EC6E6D5E6}" dt="2022-03-22T17:17:15.935" v="2472" actId="1582"/>
          <ac:cxnSpMkLst>
            <pc:docMk/>
            <pc:sldMk cId="1403839561" sldId="406"/>
            <ac:cxnSpMk id="6" creationId="{EA8AC74C-6F6B-49CB-B26C-A822DF546242}"/>
          </ac:cxnSpMkLst>
        </pc:cxnChg>
        <pc:cxnChg chg="add mod">
          <ac:chgData name="Minott Opdyke" userId="c70ad28f-de7c-488d-816e-40e82a296be9" providerId="ADAL" clId="{8D0D9405-C17D-4F40-A137-716EC6E6D5E6}" dt="2022-03-23T14:17:28.847" v="4188" actId="14100"/>
          <ac:cxnSpMkLst>
            <pc:docMk/>
            <pc:sldMk cId="1403839561" sldId="406"/>
            <ac:cxnSpMk id="16" creationId="{42EFE90F-9DC5-4F8E-8888-ABD34842AA61}"/>
          </ac:cxnSpMkLst>
        </pc:cxnChg>
      </pc:sldChg>
      <pc:sldChg chg="modSp mod">
        <pc:chgData name="Minott Opdyke" userId="c70ad28f-de7c-488d-816e-40e82a296be9" providerId="ADAL" clId="{8D0D9405-C17D-4F40-A137-716EC6E6D5E6}" dt="2022-03-23T14:03:34.172" v="4024" actId="20577"/>
        <pc:sldMkLst>
          <pc:docMk/>
          <pc:sldMk cId="3708769160" sldId="413"/>
        </pc:sldMkLst>
        <pc:spChg chg="mod">
          <ac:chgData name="Minott Opdyke" userId="c70ad28f-de7c-488d-816e-40e82a296be9" providerId="ADAL" clId="{8D0D9405-C17D-4F40-A137-716EC6E6D5E6}" dt="2022-03-23T14:03:34.172" v="4024" actId="20577"/>
          <ac:spMkLst>
            <pc:docMk/>
            <pc:sldMk cId="3708769160" sldId="413"/>
            <ac:spMk id="10" creationId="{BA9C54A6-B144-4F31-BBB7-5DFF6852EC2A}"/>
          </ac:spMkLst>
        </pc:spChg>
        <pc:spChg chg="mod">
          <ac:chgData name="Minott Opdyke" userId="c70ad28f-de7c-488d-816e-40e82a296be9" providerId="ADAL" clId="{8D0D9405-C17D-4F40-A137-716EC6E6D5E6}" dt="2022-03-22T17:07:08.853" v="2108" actId="20577"/>
          <ac:spMkLst>
            <pc:docMk/>
            <pc:sldMk cId="3708769160" sldId="413"/>
            <ac:spMk id="19" creationId="{00000000-0000-0000-0000-000000000000}"/>
          </ac:spMkLst>
        </pc:spChg>
      </pc:sldChg>
      <pc:sldChg chg="modSp mod">
        <pc:chgData name="Minott Opdyke" userId="c70ad28f-de7c-488d-816e-40e82a296be9" providerId="ADAL" clId="{8D0D9405-C17D-4F40-A137-716EC6E6D5E6}" dt="2022-03-23T14:10:40.230" v="4098" actId="20577"/>
        <pc:sldMkLst>
          <pc:docMk/>
          <pc:sldMk cId="4085824963" sldId="414"/>
        </pc:sldMkLst>
        <pc:spChg chg="mod">
          <ac:chgData name="Minott Opdyke" userId="c70ad28f-de7c-488d-816e-40e82a296be9" providerId="ADAL" clId="{8D0D9405-C17D-4F40-A137-716EC6E6D5E6}" dt="2022-03-23T14:10:37.278" v="4097" actId="5793"/>
          <ac:spMkLst>
            <pc:docMk/>
            <pc:sldMk cId="4085824963" sldId="414"/>
            <ac:spMk id="8" creationId="{B6A7B90B-31CD-4879-BCCD-37EBD7C3FE2D}"/>
          </ac:spMkLst>
        </pc:spChg>
        <pc:spChg chg="mod">
          <ac:chgData name="Minott Opdyke" userId="c70ad28f-de7c-488d-816e-40e82a296be9" providerId="ADAL" clId="{8D0D9405-C17D-4F40-A137-716EC6E6D5E6}" dt="2022-03-23T14:10:40.230" v="4098" actId="20577"/>
          <ac:spMkLst>
            <pc:docMk/>
            <pc:sldMk cId="4085824963" sldId="414"/>
            <ac:spMk id="10" creationId="{BA9C54A6-B144-4F31-BBB7-5DFF6852EC2A}"/>
          </ac:spMkLst>
        </pc:spChg>
      </pc:sldChg>
      <pc:sldChg chg="modSp mod">
        <pc:chgData name="Minott Opdyke" userId="c70ad28f-de7c-488d-816e-40e82a296be9" providerId="ADAL" clId="{8D0D9405-C17D-4F40-A137-716EC6E6D5E6}" dt="2022-03-23T14:05:50.130" v="4067" actId="20577"/>
        <pc:sldMkLst>
          <pc:docMk/>
          <pc:sldMk cId="1214344873" sldId="415"/>
        </pc:sldMkLst>
        <pc:spChg chg="mod">
          <ac:chgData name="Minott Opdyke" userId="c70ad28f-de7c-488d-816e-40e82a296be9" providerId="ADAL" clId="{8D0D9405-C17D-4F40-A137-716EC6E6D5E6}" dt="2022-03-23T14:05:50.130" v="4067" actId="20577"/>
          <ac:spMkLst>
            <pc:docMk/>
            <pc:sldMk cId="1214344873" sldId="415"/>
            <ac:spMk id="8" creationId="{B6A7B90B-31CD-4879-BCCD-37EBD7C3FE2D}"/>
          </ac:spMkLst>
        </pc:spChg>
        <pc:spChg chg="mod">
          <ac:chgData name="Minott Opdyke" userId="c70ad28f-de7c-488d-816e-40e82a296be9" providerId="ADAL" clId="{8D0D9405-C17D-4F40-A137-716EC6E6D5E6}" dt="2022-03-23T14:04:55.402" v="4062" actId="20577"/>
          <ac:spMkLst>
            <pc:docMk/>
            <pc:sldMk cId="1214344873" sldId="415"/>
            <ac:spMk id="10" creationId="{BA9C54A6-B144-4F31-BBB7-5DFF6852EC2A}"/>
          </ac:spMkLst>
        </pc:spChg>
      </pc:sldChg>
      <pc:sldChg chg="modSp mod">
        <pc:chgData name="Minott Opdyke" userId="c70ad28f-de7c-488d-816e-40e82a296be9" providerId="ADAL" clId="{8D0D9405-C17D-4F40-A137-716EC6E6D5E6}" dt="2022-03-23T14:07:40.389" v="4077" actId="20577"/>
        <pc:sldMkLst>
          <pc:docMk/>
          <pc:sldMk cId="1468026562" sldId="417"/>
        </pc:sldMkLst>
        <pc:spChg chg="mod">
          <ac:chgData name="Minott Opdyke" userId="c70ad28f-de7c-488d-816e-40e82a296be9" providerId="ADAL" clId="{8D0D9405-C17D-4F40-A137-716EC6E6D5E6}" dt="2022-03-22T17:09:33.938" v="2128" actId="255"/>
          <ac:spMkLst>
            <pc:docMk/>
            <pc:sldMk cId="1468026562" sldId="417"/>
            <ac:spMk id="8" creationId="{B6A7B90B-31CD-4879-BCCD-37EBD7C3FE2D}"/>
          </ac:spMkLst>
        </pc:spChg>
        <pc:spChg chg="mod">
          <ac:chgData name="Minott Opdyke" userId="c70ad28f-de7c-488d-816e-40e82a296be9" providerId="ADAL" clId="{8D0D9405-C17D-4F40-A137-716EC6E6D5E6}" dt="2022-03-23T14:07:40.389" v="4077" actId="20577"/>
          <ac:spMkLst>
            <pc:docMk/>
            <pc:sldMk cId="1468026562" sldId="417"/>
            <ac:spMk id="10" creationId="{BA9C54A6-B144-4F31-BBB7-5DFF6852EC2A}"/>
          </ac:spMkLst>
        </pc:spChg>
      </pc:sldChg>
      <pc:sldChg chg="addSp delSp modSp add del mod">
        <pc:chgData name="Minott Opdyke" userId="c70ad28f-de7c-488d-816e-40e82a296be9" providerId="ADAL" clId="{8D0D9405-C17D-4F40-A137-716EC6E6D5E6}" dt="2022-03-22T17:12:49.563" v="2281" actId="20577"/>
        <pc:sldMkLst>
          <pc:docMk/>
          <pc:sldMk cId="1852758227" sldId="418"/>
        </pc:sldMkLst>
        <pc:spChg chg="add mod">
          <ac:chgData name="Minott Opdyke" userId="c70ad28f-de7c-488d-816e-40e82a296be9" providerId="ADAL" clId="{8D0D9405-C17D-4F40-A137-716EC6E6D5E6}" dt="2022-03-22T17:12:49.563" v="2281" actId="20577"/>
          <ac:spMkLst>
            <pc:docMk/>
            <pc:sldMk cId="1852758227" sldId="418"/>
            <ac:spMk id="9" creationId="{5653094E-731A-4F18-990E-8FED8CF0EC68}"/>
          </ac:spMkLst>
        </pc:spChg>
        <pc:spChg chg="mod">
          <ac:chgData name="Minott Opdyke" userId="c70ad28f-de7c-488d-816e-40e82a296be9" providerId="ADAL" clId="{8D0D9405-C17D-4F40-A137-716EC6E6D5E6}" dt="2022-03-22T16:06:39.935" v="1694" actId="6549"/>
          <ac:spMkLst>
            <pc:docMk/>
            <pc:sldMk cId="1852758227" sldId="418"/>
            <ac:spMk id="19" creationId="{00000000-0000-0000-0000-000000000000}"/>
          </ac:spMkLst>
        </pc:spChg>
        <pc:picChg chg="add del mod">
          <ac:chgData name="Minott Opdyke" userId="c70ad28f-de7c-488d-816e-40e82a296be9" providerId="ADAL" clId="{8D0D9405-C17D-4F40-A137-716EC6E6D5E6}" dt="2022-03-16T13:42:53.857" v="128" actId="478"/>
          <ac:picMkLst>
            <pc:docMk/>
            <pc:sldMk cId="1852758227" sldId="418"/>
            <ac:picMk id="3" creationId="{BE863167-FFDA-4466-B937-FB3C76960AA3}"/>
          </ac:picMkLst>
        </pc:picChg>
        <pc:picChg chg="add del mod">
          <ac:chgData name="Minott Opdyke" userId="c70ad28f-de7c-488d-816e-40e82a296be9" providerId="ADAL" clId="{8D0D9405-C17D-4F40-A137-716EC6E6D5E6}" dt="2022-03-22T16:06:17.470" v="1669" actId="478"/>
          <ac:picMkLst>
            <pc:docMk/>
            <pc:sldMk cId="1852758227" sldId="418"/>
            <ac:picMk id="3" creationId="{F98AA220-850C-4417-BAA0-6190ED9B5438}"/>
          </ac:picMkLst>
        </pc:picChg>
        <pc:picChg chg="del">
          <ac:chgData name="Minott Opdyke" userId="c70ad28f-de7c-488d-816e-40e82a296be9" providerId="ADAL" clId="{8D0D9405-C17D-4F40-A137-716EC6E6D5E6}" dt="2022-03-16T13:35:43.565" v="91" actId="478"/>
          <ac:picMkLst>
            <pc:docMk/>
            <pc:sldMk cId="1852758227" sldId="418"/>
            <ac:picMk id="4" creationId="{8BE37512-FFB6-4FFD-AEEC-583C87F5FF94}"/>
          </ac:picMkLst>
        </pc:picChg>
        <pc:picChg chg="add mod">
          <ac:chgData name="Minott Opdyke" userId="c70ad28f-de7c-488d-816e-40e82a296be9" providerId="ADAL" clId="{8D0D9405-C17D-4F40-A137-716EC6E6D5E6}" dt="2022-03-22T16:06:44.322" v="1695" actId="1076"/>
          <ac:picMkLst>
            <pc:docMk/>
            <pc:sldMk cId="1852758227" sldId="418"/>
            <ac:picMk id="5" creationId="{70BC76BC-9ED2-431E-B933-E3EAF700167E}"/>
          </ac:picMkLst>
        </pc:picChg>
        <pc:picChg chg="add del mod">
          <ac:chgData name="Minott Opdyke" userId="c70ad28f-de7c-488d-816e-40e82a296be9" providerId="ADAL" clId="{8D0D9405-C17D-4F40-A137-716EC6E6D5E6}" dt="2022-03-16T13:43:58.585" v="132" actId="478"/>
          <ac:picMkLst>
            <pc:docMk/>
            <pc:sldMk cId="1852758227" sldId="418"/>
            <ac:picMk id="6" creationId="{A2C039DA-CC39-466D-860B-F7807AB6A3B2}"/>
          </ac:picMkLst>
        </pc:picChg>
        <pc:picChg chg="add del mod">
          <ac:chgData name="Minott Opdyke" userId="c70ad28f-de7c-488d-816e-40e82a296be9" providerId="ADAL" clId="{8D0D9405-C17D-4F40-A137-716EC6E6D5E6}" dt="2022-03-16T13:49:17.902" v="138" actId="478"/>
          <ac:picMkLst>
            <pc:docMk/>
            <pc:sldMk cId="1852758227" sldId="418"/>
            <ac:picMk id="8" creationId="{7410B832-99B8-4365-A087-11400873843B}"/>
          </ac:picMkLst>
        </pc:picChg>
        <pc:picChg chg="add del mod">
          <ac:chgData name="Minott Opdyke" userId="c70ad28f-de7c-488d-816e-40e82a296be9" providerId="ADAL" clId="{8D0D9405-C17D-4F40-A137-716EC6E6D5E6}" dt="2022-03-16T13:50:17.823" v="142" actId="478"/>
          <ac:picMkLst>
            <pc:docMk/>
            <pc:sldMk cId="1852758227" sldId="418"/>
            <ac:picMk id="10" creationId="{A70F5DA0-8BA3-496A-BE3C-F66A81F0A830}"/>
          </ac:picMkLst>
        </pc:picChg>
        <pc:picChg chg="add del mod">
          <ac:chgData name="Minott Opdyke" userId="c70ad28f-de7c-488d-816e-40e82a296be9" providerId="ADAL" clId="{8D0D9405-C17D-4F40-A137-716EC6E6D5E6}" dt="2022-03-22T16:05:32.181" v="1665" actId="478"/>
          <ac:picMkLst>
            <pc:docMk/>
            <pc:sldMk cId="1852758227" sldId="418"/>
            <ac:picMk id="13" creationId="{FE2071F0-34CE-400F-BFF4-160EF74926CF}"/>
          </ac:picMkLst>
        </pc:picChg>
        <pc:cxnChg chg="add del mod">
          <ac:chgData name="Minott Opdyke" userId="c70ad28f-de7c-488d-816e-40e82a296be9" providerId="ADAL" clId="{8D0D9405-C17D-4F40-A137-716EC6E6D5E6}" dt="2022-03-21T17:51:44.214" v="1205"/>
          <ac:cxnSpMkLst>
            <pc:docMk/>
            <pc:sldMk cId="1852758227" sldId="418"/>
            <ac:cxnSpMk id="8" creationId="{362B6A7B-7810-414F-9EA8-AE39F1C3918C}"/>
          </ac:cxnSpMkLst>
        </pc:cxnChg>
      </pc:sldChg>
      <pc:sldChg chg="addSp modSp mod">
        <pc:chgData name="Minott Opdyke" userId="c70ad28f-de7c-488d-816e-40e82a296be9" providerId="ADAL" clId="{8D0D9405-C17D-4F40-A137-716EC6E6D5E6}" dt="2022-03-23T14:23:03.127" v="4351" actId="20577"/>
        <pc:sldMkLst>
          <pc:docMk/>
          <pc:sldMk cId="490386014" sldId="419"/>
        </pc:sldMkLst>
        <pc:spChg chg="add mod">
          <ac:chgData name="Minott Opdyke" userId="c70ad28f-de7c-488d-816e-40e82a296be9" providerId="ADAL" clId="{8D0D9405-C17D-4F40-A137-716EC6E6D5E6}" dt="2022-03-23T14:23:03.127" v="4351" actId="20577"/>
          <ac:spMkLst>
            <pc:docMk/>
            <pc:sldMk cId="490386014" sldId="419"/>
            <ac:spMk id="10" creationId="{D3B05D22-F5EC-4623-B52F-AF899E77AAF6}"/>
          </ac:spMkLst>
        </pc:spChg>
        <pc:picChg chg="mod">
          <ac:chgData name="Minott Opdyke" userId="c70ad28f-de7c-488d-816e-40e82a296be9" providerId="ADAL" clId="{8D0D9405-C17D-4F40-A137-716EC6E6D5E6}" dt="2022-03-23T14:22:01.083" v="4191" actId="1076"/>
          <ac:picMkLst>
            <pc:docMk/>
            <pc:sldMk cId="490386014" sldId="419"/>
            <ac:picMk id="9" creationId="{99E82AE4-F22A-416B-9322-9E3B38A4B287}"/>
          </ac:picMkLst>
        </pc:picChg>
      </pc:sldChg>
      <pc:sldChg chg="addSp delSp modSp mod">
        <pc:chgData name="Minott Opdyke" userId="c70ad28f-de7c-488d-816e-40e82a296be9" providerId="ADAL" clId="{8D0D9405-C17D-4F40-A137-716EC6E6D5E6}" dt="2022-03-23T14:27:50.422" v="4450" actId="14100"/>
        <pc:sldMkLst>
          <pc:docMk/>
          <pc:sldMk cId="1809166820" sldId="421"/>
        </pc:sldMkLst>
        <pc:spChg chg="mod">
          <ac:chgData name="Minott Opdyke" userId="c70ad28f-de7c-488d-816e-40e82a296be9" providerId="ADAL" clId="{8D0D9405-C17D-4F40-A137-716EC6E6D5E6}" dt="2022-03-23T14:26:01.047" v="4354" actId="1076"/>
          <ac:spMkLst>
            <pc:docMk/>
            <pc:sldMk cId="1809166820" sldId="421"/>
            <ac:spMk id="6" creationId="{FCA98D21-8149-4C26-924B-36B40E257667}"/>
          </ac:spMkLst>
        </pc:spChg>
        <pc:spChg chg="add mod">
          <ac:chgData name="Minott Opdyke" userId="c70ad28f-de7c-488d-816e-40e82a296be9" providerId="ADAL" clId="{8D0D9405-C17D-4F40-A137-716EC6E6D5E6}" dt="2022-03-23T14:27:50.422" v="4450" actId="14100"/>
          <ac:spMkLst>
            <pc:docMk/>
            <pc:sldMk cId="1809166820" sldId="421"/>
            <ac:spMk id="9" creationId="{899DAFC6-BB14-4F76-B56D-B46E516975EA}"/>
          </ac:spMkLst>
        </pc:spChg>
        <pc:picChg chg="add mod">
          <ac:chgData name="Minott Opdyke" userId="c70ad28f-de7c-488d-816e-40e82a296be9" providerId="ADAL" clId="{8D0D9405-C17D-4F40-A137-716EC6E6D5E6}" dt="2022-03-23T14:26:18.499" v="4355" actId="1076"/>
          <ac:picMkLst>
            <pc:docMk/>
            <pc:sldMk cId="1809166820" sldId="421"/>
            <ac:picMk id="3" creationId="{8EB092ED-6A28-41A0-8AA9-3DF369646137}"/>
          </ac:picMkLst>
        </pc:picChg>
        <pc:picChg chg="del mod">
          <ac:chgData name="Minott Opdyke" userId="c70ad28f-de7c-488d-816e-40e82a296be9" providerId="ADAL" clId="{8D0D9405-C17D-4F40-A137-716EC6E6D5E6}" dt="2022-03-16T15:11:01.682" v="274" actId="478"/>
          <ac:picMkLst>
            <pc:docMk/>
            <pc:sldMk cId="1809166820" sldId="421"/>
            <ac:picMk id="4" creationId="{52B4D3A9-BC89-4B01-8E81-5AA38780FFFC}"/>
          </ac:picMkLst>
        </pc:picChg>
      </pc:sldChg>
      <pc:sldChg chg="addSp delSp modSp mod">
        <pc:chgData name="Minott Opdyke" userId="c70ad28f-de7c-488d-816e-40e82a296be9" providerId="ADAL" clId="{8D0D9405-C17D-4F40-A137-716EC6E6D5E6}" dt="2022-03-16T21:40:22.652" v="405" actId="20577"/>
        <pc:sldMkLst>
          <pc:docMk/>
          <pc:sldMk cId="4126233029" sldId="422"/>
        </pc:sldMkLst>
        <pc:spChg chg="mod">
          <ac:chgData name="Minott Opdyke" userId="c70ad28f-de7c-488d-816e-40e82a296be9" providerId="ADAL" clId="{8D0D9405-C17D-4F40-A137-716EC6E6D5E6}" dt="2022-03-16T15:13:05.888" v="288" actId="1076"/>
          <ac:spMkLst>
            <pc:docMk/>
            <pc:sldMk cId="4126233029" sldId="422"/>
            <ac:spMk id="10" creationId="{EAE78A0F-7750-4E50-B8CA-D5480CA5C387}"/>
          </ac:spMkLst>
        </pc:spChg>
        <pc:spChg chg="add mod">
          <ac:chgData name="Minott Opdyke" userId="c70ad28f-de7c-488d-816e-40e82a296be9" providerId="ADAL" clId="{8D0D9405-C17D-4F40-A137-716EC6E6D5E6}" dt="2022-03-16T21:40:22.652" v="405" actId="20577"/>
          <ac:spMkLst>
            <pc:docMk/>
            <pc:sldMk cId="4126233029" sldId="422"/>
            <ac:spMk id="13" creationId="{B4E50FCA-E271-4B56-A306-68BF581273DE}"/>
          </ac:spMkLst>
        </pc:spChg>
        <pc:picChg chg="add mod ord">
          <ac:chgData name="Minott Opdyke" userId="c70ad28f-de7c-488d-816e-40e82a296be9" providerId="ADAL" clId="{8D0D9405-C17D-4F40-A137-716EC6E6D5E6}" dt="2022-03-16T14:43:51.101" v="211" actId="171"/>
          <ac:picMkLst>
            <pc:docMk/>
            <pc:sldMk cId="4126233029" sldId="422"/>
            <ac:picMk id="3" creationId="{D1F316FD-1860-4DF1-BD80-3AC19ABCD93C}"/>
          </ac:picMkLst>
        </pc:picChg>
        <pc:picChg chg="del">
          <ac:chgData name="Minott Opdyke" userId="c70ad28f-de7c-488d-816e-40e82a296be9" providerId="ADAL" clId="{8D0D9405-C17D-4F40-A137-716EC6E6D5E6}" dt="2022-03-16T14:43:29.059" v="206" actId="478"/>
          <ac:picMkLst>
            <pc:docMk/>
            <pc:sldMk cId="4126233029" sldId="422"/>
            <ac:picMk id="4" creationId="{E6169F8A-D08F-41CC-AB6A-8D8556DC8379}"/>
          </ac:picMkLst>
        </pc:picChg>
        <pc:cxnChg chg="mod">
          <ac:chgData name="Minott Opdyke" userId="c70ad28f-de7c-488d-816e-40e82a296be9" providerId="ADAL" clId="{8D0D9405-C17D-4F40-A137-716EC6E6D5E6}" dt="2022-03-16T15:13:05.888" v="288" actId="1076"/>
          <ac:cxnSpMkLst>
            <pc:docMk/>
            <pc:sldMk cId="4126233029" sldId="422"/>
            <ac:cxnSpMk id="11" creationId="{060EFA76-F48D-4313-9730-052EAB291AA2}"/>
          </ac:cxnSpMkLst>
        </pc:cxnChg>
      </pc:sldChg>
      <pc:sldChg chg="addSp delSp modSp add mod">
        <pc:chgData name="Minott Opdyke" userId="c70ad28f-de7c-488d-816e-40e82a296be9" providerId="ADAL" clId="{8D0D9405-C17D-4F40-A137-716EC6E6D5E6}" dt="2022-03-22T17:13:24.417" v="2345" actId="1076"/>
        <pc:sldMkLst>
          <pc:docMk/>
          <pc:sldMk cId="1556716893" sldId="423"/>
        </pc:sldMkLst>
        <pc:spChg chg="add mod">
          <ac:chgData name="Minott Opdyke" userId="c70ad28f-de7c-488d-816e-40e82a296be9" providerId="ADAL" clId="{8D0D9405-C17D-4F40-A137-716EC6E6D5E6}" dt="2022-03-16T13:51:57.874" v="148" actId="2085"/>
          <ac:spMkLst>
            <pc:docMk/>
            <pc:sldMk cId="1556716893" sldId="423"/>
            <ac:spMk id="9" creationId="{66217FED-9328-4E47-B90B-E929AD558136}"/>
          </ac:spMkLst>
        </pc:spChg>
        <pc:spChg chg="add mod">
          <ac:chgData name="Minott Opdyke" userId="c70ad28f-de7c-488d-816e-40e82a296be9" providerId="ADAL" clId="{8D0D9405-C17D-4F40-A137-716EC6E6D5E6}" dt="2022-03-22T17:13:24.417" v="2345" actId="1076"/>
          <ac:spMkLst>
            <pc:docMk/>
            <pc:sldMk cId="1556716893" sldId="423"/>
            <ac:spMk id="10" creationId="{4FA51699-321D-4F9A-A12B-9F61AF8DBF70}"/>
          </ac:spMkLst>
        </pc:spChg>
        <pc:spChg chg="mod">
          <ac:chgData name="Minott Opdyke" userId="c70ad28f-de7c-488d-816e-40e82a296be9" providerId="ADAL" clId="{8D0D9405-C17D-4F40-A137-716EC6E6D5E6}" dt="2022-03-16T13:28:25.603" v="54" actId="20577"/>
          <ac:spMkLst>
            <pc:docMk/>
            <pc:sldMk cId="1556716893" sldId="423"/>
            <ac:spMk id="19" creationId="{00000000-0000-0000-0000-000000000000}"/>
          </ac:spMkLst>
        </pc:spChg>
        <pc:picChg chg="add mod">
          <ac:chgData name="Minott Opdyke" userId="c70ad28f-de7c-488d-816e-40e82a296be9" providerId="ADAL" clId="{8D0D9405-C17D-4F40-A137-716EC6E6D5E6}" dt="2022-03-16T13:30:37.274" v="66" actId="1076"/>
          <ac:picMkLst>
            <pc:docMk/>
            <pc:sldMk cId="1556716893" sldId="423"/>
            <ac:picMk id="3" creationId="{73FAEF95-2F19-40C8-9F07-24F443F72647}"/>
          </ac:picMkLst>
        </pc:picChg>
        <pc:picChg chg="del">
          <ac:chgData name="Minott Opdyke" userId="c70ad28f-de7c-488d-816e-40e82a296be9" providerId="ADAL" clId="{8D0D9405-C17D-4F40-A137-716EC6E6D5E6}" dt="2022-03-16T13:28:13.280" v="22" actId="478"/>
          <ac:picMkLst>
            <pc:docMk/>
            <pc:sldMk cId="1556716893" sldId="423"/>
            <ac:picMk id="4" creationId="{8BE37512-FFB6-4FFD-AEEC-583C87F5FF94}"/>
          </ac:picMkLst>
        </pc:picChg>
        <pc:picChg chg="add del mod">
          <ac:chgData name="Minott Opdyke" userId="c70ad28f-de7c-488d-816e-40e82a296be9" providerId="ADAL" clId="{8D0D9405-C17D-4F40-A137-716EC6E6D5E6}" dt="2022-03-16T13:33:12.328" v="68" actId="478"/>
          <ac:picMkLst>
            <pc:docMk/>
            <pc:sldMk cId="1556716893" sldId="423"/>
            <ac:picMk id="6" creationId="{3E035D2F-6DF3-4ADF-AA73-4B521181B4D0}"/>
          </ac:picMkLst>
        </pc:picChg>
        <pc:picChg chg="add del mod">
          <ac:chgData name="Minott Opdyke" userId="c70ad28f-de7c-488d-816e-40e82a296be9" providerId="ADAL" clId="{8D0D9405-C17D-4F40-A137-716EC6E6D5E6}" dt="2022-03-16T13:52:21.892" v="149" actId="478"/>
          <ac:picMkLst>
            <pc:docMk/>
            <pc:sldMk cId="1556716893" sldId="423"/>
            <ac:picMk id="8" creationId="{FCD1429C-B48E-4086-9166-6DC625C67223}"/>
          </ac:picMkLst>
        </pc:picChg>
        <pc:picChg chg="add mod">
          <ac:chgData name="Minott Opdyke" userId="c70ad28f-de7c-488d-816e-40e82a296be9" providerId="ADAL" clId="{8D0D9405-C17D-4F40-A137-716EC6E6D5E6}" dt="2022-03-16T13:53:04.442" v="159" actId="1036"/>
          <ac:picMkLst>
            <pc:docMk/>
            <pc:sldMk cId="1556716893" sldId="423"/>
            <ac:picMk id="11" creationId="{AEF0F5DB-5B63-4026-9B32-29EAAE89C89B}"/>
          </ac:picMkLst>
        </pc:picChg>
      </pc:sldChg>
      <pc:sldChg chg="addSp delSp modSp add mod">
        <pc:chgData name="Minott Opdyke" userId="c70ad28f-de7c-488d-816e-40e82a296be9" providerId="ADAL" clId="{8D0D9405-C17D-4F40-A137-716EC6E6D5E6}" dt="2022-03-22T16:07:21.770" v="1711" actId="20577"/>
        <pc:sldMkLst>
          <pc:docMk/>
          <pc:sldMk cId="4108728473" sldId="424"/>
        </pc:sldMkLst>
        <pc:spChg chg="mod">
          <ac:chgData name="Minott Opdyke" userId="c70ad28f-de7c-488d-816e-40e82a296be9" providerId="ADAL" clId="{8D0D9405-C17D-4F40-A137-716EC6E6D5E6}" dt="2022-03-22T16:07:21.770" v="1711" actId="20577"/>
          <ac:spMkLst>
            <pc:docMk/>
            <pc:sldMk cId="4108728473" sldId="424"/>
            <ac:spMk id="19" creationId="{00000000-0000-0000-0000-000000000000}"/>
          </ac:spMkLst>
        </pc:spChg>
        <pc:picChg chg="del">
          <ac:chgData name="Minott Opdyke" userId="c70ad28f-de7c-488d-816e-40e82a296be9" providerId="ADAL" clId="{8D0D9405-C17D-4F40-A137-716EC6E6D5E6}" dt="2022-03-16T13:54:41.570" v="162" actId="478"/>
          <ac:picMkLst>
            <pc:docMk/>
            <pc:sldMk cId="4108728473" sldId="424"/>
            <ac:picMk id="3" creationId="{73FAEF95-2F19-40C8-9F07-24F443F72647}"/>
          </ac:picMkLst>
        </pc:picChg>
        <pc:picChg chg="add mod">
          <ac:chgData name="Minott Opdyke" userId="c70ad28f-de7c-488d-816e-40e82a296be9" providerId="ADAL" clId="{8D0D9405-C17D-4F40-A137-716EC6E6D5E6}" dt="2022-03-16T13:55:31.203" v="165" actId="14100"/>
          <ac:picMkLst>
            <pc:docMk/>
            <pc:sldMk cId="4108728473" sldId="424"/>
            <ac:picMk id="4" creationId="{C361C035-268B-4487-BB47-38DC16E1B842}"/>
          </ac:picMkLst>
        </pc:picChg>
        <pc:picChg chg="del">
          <ac:chgData name="Minott Opdyke" userId="c70ad28f-de7c-488d-816e-40e82a296be9" providerId="ADAL" clId="{8D0D9405-C17D-4F40-A137-716EC6E6D5E6}" dt="2022-03-16T13:54:39.819" v="161" actId="478"/>
          <ac:picMkLst>
            <pc:docMk/>
            <pc:sldMk cId="4108728473" sldId="424"/>
            <ac:picMk id="11" creationId="{AEF0F5DB-5B63-4026-9B32-29EAAE89C89B}"/>
          </ac:picMkLst>
        </pc:picChg>
      </pc:sldChg>
      <pc:sldChg chg="addSp delSp modSp add mod">
        <pc:chgData name="Minott Opdyke" userId="c70ad28f-de7c-488d-816e-40e82a296be9" providerId="ADAL" clId="{8D0D9405-C17D-4F40-A137-716EC6E6D5E6}" dt="2022-03-22T17:14:33.113" v="2346" actId="14100"/>
        <pc:sldMkLst>
          <pc:docMk/>
          <pc:sldMk cId="388126592" sldId="425"/>
        </pc:sldMkLst>
        <pc:spChg chg="mod">
          <ac:chgData name="Minott Opdyke" userId="c70ad28f-de7c-488d-816e-40e82a296be9" providerId="ADAL" clId="{8D0D9405-C17D-4F40-A137-716EC6E6D5E6}" dt="2022-03-17T15:57:32.728" v="443" actId="20577"/>
          <ac:spMkLst>
            <pc:docMk/>
            <pc:sldMk cId="388126592" sldId="425"/>
            <ac:spMk id="19" creationId="{00000000-0000-0000-0000-000000000000}"/>
          </ac:spMkLst>
        </pc:spChg>
        <pc:picChg chg="add del mod">
          <ac:chgData name="Minott Opdyke" userId="c70ad28f-de7c-488d-816e-40e82a296be9" providerId="ADAL" clId="{8D0D9405-C17D-4F40-A137-716EC6E6D5E6}" dt="2022-03-21T19:02:10.235" v="1295" actId="478"/>
          <ac:picMkLst>
            <pc:docMk/>
            <pc:sldMk cId="388126592" sldId="425"/>
            <ac:picMk id="3" creationId="{319C5392-225C-42E1-AD79-7CA5B4AA7590}"/>
          </ac:picMkLst>
        </pc:picChg>
        <pc:picChg chg="add del mod">
          <ac:chgData name="Minott Opdyke" userId="c70ad28f-de7c-488d-816e-40e82a296be9" providerId="ADAL" clId="{8D0D9405-C17D-4F40-A137-716EC6E6D5E6}" dt="2022-03-17T15:57:14.355" v="407" actId="478"/>
          <ac:picMkLst>
            <pc:docMk/>
            <pc:sldMk cId="388126592" sldId="425"/>
            <ac:picMk id="3" creationId="{8F0243D5-9129-45E7-BB12-79B6D877333C}"/>
          </ac:picMkLst>
        </pc:picChg>
        <pc:picChg chg="add del mod">
          <ac:chgData name="Minott Opdyke" userId="c70ad28f-de7c-488d-816e-40e82a296be9" providerId="ADAL" clId="{8D0D9405-C17D-4F40-A137-716EC6E6D5E6}" dt="2022-03-21T19:01:25.099" v="1288" actId="478"/>
          <ac:picMkLst>
            <pc:docMk/>
            <pc:sldMk cId="388126592" sldId="425"/>
            <ac:picMk id="4" creationId="{31F98047-8C07-4B47-BB86-4782DF274073}"/>
          </ac:picMkLst>
        </pc:picChg>
        <pc:picChg chg="del">
          <ac:chgData name="Minott Opdyke" userId="c70ad28f-de7c-488d-816e-40e82a296be9" providerId="ADAL" clId="{8D0D9405-C17D-4F40-A137-716EC6E6D5E6}" dt="2022-03-16T13:56:30.158" v="167" actId="478"/>
          <ac:picMkLst>
            <pc:docMk/>
            <pc:sldMk cId="388126592" sldId="425"/>
            <ac:picMk id="4" creationId="{C361C035-268B-4487-BB47-38DC16E1B842}"/>
          </ac:picMkLst>
        </pc:picChg>
        <pc:picChg chg="add mod">
          <ac:chgData name="Minott Opdyke" userId="c70ad28f-de7c-488d-816e-40e82a296be9" providerId="ADAL" clId="{8D0D9405-C17D-4F40-A137-716EC6E6D5E6}" dt="2022-03-22T17:14:33.113" v="2346" actId="14100"/>
          <ac:picMkLst>
            <pc:docMk/>
            <pc:sldMk cId="388126592" sldId="425"/>
            <ac:picMk id="6" creationId="{8CC1F9AF-DBD0-42AC-A17D-EEAA7D0076FC}"/>
          </ac:picMkLst>
        </pc:picChg>
      </pc:sldChg>
      <pc:sldChg chg="addSp modSp add mod">
        <pc:chgData name="Minott Opdyke" userId="c70ad28f-de7c-488d-816e-40e82a296be9" providerId="ADAL" clId="{8D0D9405-C17D-4F40-A137-716EC6E6D5E6}" dt="2022-03-16T14:09:18.406" v="201" actId="1076"/>
        <pc:sldMkLst>
          <pc:docMk/>
          <pc:sldMk cId="1606602712" sldId="426"/>
        </pc:sldMkLst>
        <pc:spChg chg="add mod">
          <ac:chgData name="Minott Opdyke" userId="c70ad28f-de7c-488d-816e-40e82a296be9" providerId="ADAL" clId="{8D0D9405-C17D-4F40-A137-716EC6E6D5E6}" dt="2022-03-16T14:06:53.898" v="198" actId="1582"/>
          <ac:spMkLst>
            <pc:docMk/>
            <pc:sldMk cId="1606602712" sldId="426"/>
            <ac:spMk id="2" creationId="{467F98CF-E340-43FF-BC47-F380A0D406E2}"/>
          </ac:spMkLst>
        </pc:spChg>
        <pc:spChg chg="add mod">
          <ac:chgData name="Minott Opdyke" userId="c70ad28f-de7c-488d-816e-40e82a296be9" providerId="ADAL" clId="{8D0D9405-C17D-4F40-A137-716EC6E6D5E6}" dt="2022-03-16T14:09:18.406" v="201" actId="1076"/>
          <ac:spMkLst>
            <pc:docMk/>
            <pc:sldMk cId="1606602712" sldId="426"/>
            <ac:spMk id="3" creationId="{1F5FB35B-FAED-435E-9CEA-054AF702DDF9}"/>
          </ac:spMkLst>
        </pc:spChg>
      </pc:sldChg>
      <pc:sldChg chg="addSp modSp add mod">
        <pc:chgData name="Minott Opdyke" userId="c70ad28f-de7c-488d-816e-40e82a296be9" providerId="ADAL" clId="{8D0D9405-C17D-4F40-A137-716EC6E6D5E6}" dt="2022-03-16T14:09:59.506" v="205" actId="14100"/>
        <pc:sldMkLst>
          <pc:docMk/>
          <pc:sldMk cId="3840017159" sldId="427"/>
        </pc:sldMkLst>
        <pc:picChg chg="add mod">
          <ac:chgData name="Minott Opdyke" userId="c70ad28f-de7c-488d-816e-40e82a296be9" providerId="ADAL" clId="{8D0D9405-C17D-4F40-A137-716EC6E6D5E6}" dt="2022-03-16T14:09:59.506" v="205" actId="14100"/>
          <ac:picMkLst>
            <pc:docMk/>
            <pc:sldMk cId="3840017159" sldId="427"/>
            <ac:picMk id="6" creationId="{9D0F720C-D425-4D3F-B72E-00040EE4E0CC}"/>
          </ac:picMkLst>
        </pc:picChg>
      </pc:sldChg>
      <pc:sldChg chg="addSp delSp modSp add mod">
        <pc:chgData name="Minott Opdyke" userId="c70ad28f-de7c-488d-816e-40e82a296be9" providerId="ADAL" clId="{8D0D9405-C17D-4F40-A137-716EC6E6D5E6}" dt="2022-03-22T17:23:20.031" v="2506" actId="1076"/>
        <pc:sldMkLst>
          <pc:docMk/>
          <pc:sldMk cId="3974977405" sldId="428"/>
        </pc:sldMkLst>
        <pc:spChg chg="add mod">
          <ac:chgData name="Minott Opdyke" userId="c70ad28f-de7c-488d-816e-40e82a296be9" providerId="ADAL" clId="{8D0D9405-C17D-4F40-A137-716EC6E6D5E6}" dt="2022-03-16T14:45:25.362" v="215" actId="14100"/>
          <ac:spMkLst>
            <pc:docMk/>
            <pc:sldMk cId="3974977405" sldId="428"/>
            <ac:spMk id="8" creationId="{954CFCFD-545A-4111-AAF7-094412AB00F7}"/>
          </ac:spMkLst>
        </pc:spChg>
        <pc:spChg chg="mod">
          <ac:chgData name="Minott Opdyke" userId="c70ad28f-de7c-488d-816e-40e82a296be9" providerId="ADAL" clId="{8D0D9405-C17D-4F40-A137-716EC6E6D5E6}" dt="2022-03-22T16:47:13.999" v="1771" actId="20577"/>
          <ac:spMkLst>
            <pc:docMk/>
            <pc:sldMk cId="3974977405" sldId="428"/>
            <ac:spMk id="19" creationId="{00000000-0000-0000-0000-000000000000}"/>
          </ac:spMkLst>
        </pc:spChg>
        <pc:picChg chg="del">
          <ac:chgData name="Minott Opdyke" userId="c70ad28f-de7c-488d-816e-40e82a296be9" providerId="ADAL" clId="{8D0D9405-C17D-4F40-A137-716EC6E6D5E6}" dt="2022-03-22T17:22:56.069" v="2496" actId="478"/>
          <ac:picMkLst>
            <pc:docMk/>
            <pc:sldMk cId="3974977405" sldId="428"/>
            <ac:picMk id="3" creationId="{D7188361-2AD5-4B50-8A64-C56D71312425}"/>
          </ac:picMkLst>
        </pc:picChg>
        <pc:picChg chg="add mod ord">
          <ac:chgData name="Minott Opdyke" userId="c70ad28f-de7c-488d-816e-40e82a296be9" providerId="ADAL" clId="{8D0D9405-C17D-4F40-A137-716EC6E6D5E6}" dt="2022-03-22T17:23:20.031" v="2506" actId="1076"/>
          <ac:picMkLst>
            <pc:docMk/>
            <pc:sldMk cId="3974977405" sldId="428"/>
            <ac:picMk id="4" creationId="{447125C8-4D72-4155-8AE2-77C26E55B335}"/>
          </ac:picMkLst>
        </pc:picChg>
      </pc:sldChg>
      <pc:sldChg chg="addSp delSp add del mod">
        <pc:chgData name="Minott Opdyke" userId="c70ad28f-de7c-488d-816e-40e82a296be9" providerId="ADAL" clId="{8D0D9405-C17D-4F40-A137-716EC6E6D5E6}" dt="2022-03-22T16:14:17.287" v="1717" actId="2696"/>
        <pc:sldMkLst>
          <pc:docMk/>
          <pc:sldMk cId="514466610" sldId="429"/>
        </pc:sldMkLst>
        <pc:picChg chg="del">
          <ac:chgData name="Minott Opdyke" userId="c70ad28f-de7c-488d-816e-40e82a296be9" providerId="ADAL" clId="{8D0D9405-C17D-4F40-A137-716EC6E6D5E6}" dt="2022-03-22T16:14:07.957" v="1715" actId="478"/>
          <ac:picMkLst>
            <pc:docMk/>
            <pc:sldMk cId="514466610" sldId="429"/>
            <ac:picMk id="3" creationId="{8F0243D5-9129-45E7-BB12-79B6D877333C}"/>
          </ac:picMkLst>
        </pc:picChg>
        <pc:picChg chg="add">
          <ac:chgData name="Minott Opdyke" userId="c70ad28f-de7c-488d-816e-40e82a296be9" providerId="ADAL" clId="{8D0D9405-C17D-4F40-A137-716EC6E6D5E6}" dt="2022-03-22T16:14:08.448" v="1716" actId="22"/>
          <ac:picMkLst>
            <pc:docMk/>
            <pc:sldMk cId="514466610" sldId="429"/>
            <ac:picMk id="4" creationId="{5E70A459-8237-4FC9-A2D5-F97D6BD460CD}"/>
          </ac:picMkLst>
        </pc:picChg>
      </pc:sldChg>
      <pc:sldChg chg="addSp delSp modSp add mod">
        <pc:chgData name="Minott Opdyke" userId="c70ad28f-de7c-488d-816e-40e82a296be9" providerId="ADAL" clId="{8D0D9405-C17D-4F40-A137-716EC6E6D5E6}" dt="2022-03-21T19:22:44.560" v="1540" actId="1076"/>
        <pc:sldMkLst>
          <pc:docMk/>
          <pc:sldMk cId="95815947" sldId="430"/>
        </pc:sldMkLst>
        <pc:spChg chg="del">
          <ac:chgData name="Minott Opdyke" userId="c70ad28f-de7c-488d-816e-40e82a296be9" providerId="ADAL" clId="{8D0D9405-C17D-4F40-A137-716EC6E6D5E6}" dt="2022-03-17T17:45:37.129" v="452" actId="478"/>
          <ac:spMkLst>
            <pc:docMk/>
            <pc:sldMk cId="95815947" sldId="430"/>
            <ac:spMk id="8" creationId="{954CFCFD-545A-4111-AAF7-094412AB00F7}"/>
          </ac:spMkLst>
        </pc:spChg>
        <pc:spChg chg="add mod">
          <ac:chgData name="Minott Opdyke" userId="c70ad28f-de7c-488d-816e-40e82a296be9" providerId="ADAL" clId="{8D0D9405-C17D-4F40-A137-716EC6E6D5E6}" dt="2022-03-21T19:22:44.560" v="1540" actId="1076"/>
          <ac:spMkLst>
            <pc:docMk/>
            <pc:sldMk cId="95815947" sldId="430"/>
            <ac:spMk id="11" creationId="{5D281411-345B-4468-B9AB-CCBEC8261C80}"/>
          </ac:spMkLst>
        </pc:spChg>
        <pc:spChg chg="mod">
          <ac:chgData name="Minott Opdyke" userId="c70ad28f-de7c-488d-816e-40e82a296be9" providerId="ADAL" clId="{8D0D9405-C17D-4F40-A137-716EC6E6D5E6}" dt="2022-03-17T17:46:47.449" v="620" actId="20577"/>
          <ac:spMkLst>
            <pc:docMk/>
            <pc:sldMk cId="95815947" sldId="430"/>
            <ac:spMk id="19" creationId="{00000000-0000-0000-0000-000000000000}"/>
          </ac:spMkLst>
        </pc:spChg>
        <pc:picChg chg="del">
          <ac:chgData name="Minott Opdyke" userId="c70ad28f-de7c-488d-816e-40e82a296be9" providerId="ADAL" clId="{8D0D9405-C17D-4F40-A137-716EC6E6D5E6}" dt="2022-03-17T17:45:27.259" v="447" actId="478"/>
          <ac:picMkLst>
            <pc:docMk/>
            <pc:sldMk cId="95815947" sldId="430"/>
            <ac:picMk id="3" creationId="{D7188361-2AD5-4B50-8A64-C56D71312425}"/>
          </ac:picMkLst>
        </pc:picChg>
        <pc:picChg chg="add mod">
          <ac:chgData name="Minott Opdyke" userId="c70ad28f-de7c-488d-816e-40e82a296be9" providerId="ADAL" clId="{8D0D9405-C17D-4F40-A137-716EC6E6D5E6}" dt="2022-03-17T17:56:22.630" v="694" actId="14100"/>
          <ac:picMkLst>
            <pc:docMk/>
            <pc:sldMk cId="95815947" sldId="430"/>
            <ac:picMk id="4" creationId="{3C7E5EF7-7C82-4A2C-8F10-20B7989DAE82}"/>
          </ac:picMkLst>
        </pc:picChg>
      </pc:sldChg>
      <pc:sldChg chg="addSp delSp modSp add del mod">
        <pc:chgData name="Minott Opdyke" userId="c70ad28f-de7c-488d-816e-40e82a296be9" providerId="ADAL" clId="{8D0D9405-C17D-4F40-A137-716EC6E6D5E6}" dt="2022-03-21T19:22:55.568" v="1541" actId="478"/>
        <pc:sldMkLst>
          <pc:docMk/>
          <pc:sldMk cId="654077358" sldId="431"/>
        </pc:sldMkLst>
        <pc:spChg chg="del">
          <ac:chgData name="Minott Opdyke" userId="c70ad28f-de7c-488d-816e-40e82a296be9" providerId="ADAL" clId="{8D0D9405-C17D-4F40-A137-716EC6E6D5E6}" dt="2022-03-21T19:22:55.568" v="1541" actId="478"/>
          <ac:spMkLst>
            <pc:docMk/>
            <pc:sldMk cId="654077358" sldId="431"/>
            <ac:spMk id="11" creationId="{5D281411-345B-4468-B9AB-CCBEC8261C80}"/>
          </ac:spMkLst>
        </pc:spChg>
        <pc:picChg chg="add del mod">
          <ac:chgData name="Minott Opdyke" userId="c70ad28f-de7c-488d-816e-40e82a296be9" providerId="ADAL" clId="{8D0D9405-C17D-4F40-A137-716EC6E6D5E6}" dt="2022-03-17T17:57:08.666" v="695" actId="478"/>
          <ac:picMkLst>
            <pc:docMk/>
            <pc:sldMk cId="654077358" sldId="431"/>
            <ac:picMk id="3" creationId="{421E19BE-5E3D-4E20-B370-B30980242116}"/>
          </ac:picMkLst>
        </pc:picChg>
        <pc:picChg chg="del">
          <ac:chgData name="Minott Opdyke" userId="c70ad28f-de7c-488d-816e-40e82a296be9" providerId="ADAL" clId="{8D0D9405-C17D-4F40-A137-716EC6E6D5E6}" dt="2022-03-17T17:49:44.842" v="649" actId="478"/>
          <ac:picMkLst>
            <pc:docMk/>
            <pc:sldMk cId="654077358" sldId="431"/>
            <ac:picMk id="4" creationId="{3C7E5EF7-7C82-4A2C-8F10-20B7989DAE82}"/>
          </ac:picMkLst>
        </pc:picChg>
        <pc:picChg chg="add del mod">
          <ac:chgData name="Minott Opdyke" userId="c70ad28f-de7c-488d-816e-40e82a296be9" providerId="ADAL" clId="{8D0D9405-C17D-4F40-A137-716EC6E6D5E6}" dt="2022-03-17T17:50:47.596" v="659" actId="22"/>
          <ac:picMkLst>
            <pc:docMk/>
            <pc:sldMk cId="654077358" sldId="431"/>
            <ac:picMk id="6" creationId="{14405F3B-CB40-4F1E-BE71-9D6A901567DC}"/>
          </ac:picMkLst>
        </pc:picChg>
        <pc:picChg chg="add mod">
          <ac:chgData name="Minott Opdyke" userId="c70ad28f-de7c-488d-816e-40e82a296be9" providerId="ADAL" clId="{8D0D9405-C17D-4F40-A137-716EC6E6D5E6}" dt="2022-03-17T17:57:16.536" v="698" actId="14100"/>
          <ac:picMkLst>
            <pc:docMk/>
            <pc:sldMk cId="654077358" sldId="431"/>
            <ac:picMk id="8" creationId="{C10427F1-887A-42BD-92EA-E61029B071F6}"/>
          </ac:picMkLst>
        </pc:picChg>
      </pc:sldChg>
      <pc:sldChg chg="addSp delSp modSp add mod">
        <pc:chgData name="Minott Opdyke" userId="c70ad28f-de7c-488d-816e-40e82a296be9" providerId="ADAL" clId="{8D0D9405-C17D-4F40-A137-716EC6E6D5E6}" dt="2022-03-21T19:23:31.716" v="1581" actId="1076"/>
        <pc:sldMkLst>
          <pc:docMk/>
          <pc:sldMk cId="1306093599" sldId="432"/>
        </pc:sldMkLst>
        <pc:spChg chg="add del mod">
          <ac:chgData name="Minott Opdyke" userId="c70ad28f-de7c-488d-816e-40e82a296be9" providerId="ADAL" clId="{8D0D9405-C17D-4F40-A137-716EC6E6D5E6}" dt="2022-03-21T19:23:31.716" v="1581" actId="1076"/>
          <ac:spMkLst>
            <pc:docMk/>
            <pc:sldMk cId="1306093599" sldId="432"/>
            <ac:spMk id="11" creationId="{5D281411-345B-4468-B9AB-CCBEC8261C80}"/>
          </ac:spMkLst>
        </pc:spChg>
        <pc:picChg chg="add del mod">
          <ac:chgData name="Minott Opdyke" userId="c70ad28f-de7c-488d-816e-40e82a296be9" providerId="ADAL" clId="{8D0D9405-C17D-4F40-A137-716EC6E6D5E6}" dt="2022-03-17T17:56:06.592" v="689" actId="478"/>
          <ac:picMkLst>
            <pc:docMk/>
            <pc:sldMk cId="1306093599" sldId="432"/>
            <ac:picMk id="3" creationId="{59A9A15B-2F8F-4304-8543-1CAD5B83D5BB}"/>
          </ac:picMkLst>
        </pc:picChg>
        <pc:picChg chg="del">
          <ac:chgData name="Minott Opdyke" userId="c70ad28f-de7c-488d-816e-40e82a296be9" providerId="ADAL" clId="{8D0D9405-C17D-4F40-A137-716EC6E6D5E6}" dt="2022-03-17T17:50:51.337" v="661" actId="478"/>
          <ac:picMkLst>
            <pc:docMk/>
            <pc:sldMk cId="1306093599" sldId="432"/>
            <ac:picMk id="4" creationId="{3C7E5EF7-7C82-4A2C-8F10-20B7989DAE82}"/>
          </ac:picMkLst>
        </pc:picChg>
        <pc:picChg chg="add mod">
          <ac:chgData name="Minott Opdyke" userId="c70ad28f-de7c-488d-816e-40e82a296be9" providerId="ADAL" clId="{8D0D9405-C17D-4F40-A137-716EC6E6D5E6}" dt="2022-03-17T17:56:14.068" v="692" actId="14100"/>
          <ac:picMkLst>
            <pc:docMk/>
            <pc:sldMk cId="1306093599" sldId="432"/>
            <ac:picMk id="6" creationId="{5A44E81F-46DB-4178-966C-E012F7856C8D}"/>
          </ac:picMkLst>
        </pc:picChg>
      </pc:sldChg>
      <pc:sldChg chg="addSp delSp modSp add mod">
        <pc:chgData name="Minott Opdyke" userId="c70ad28f-de7c-488d-816e-40e82a296be9" providerId="ADAL" clId="{8D0D9405-C17D-4F40-A137-716EC6E6D5E6}" dt="2022-03-22T17:04:05.956" v="1945" actId="1582"/>
        <pc:sldMkLst>
          <pc:docMk/>
          <pc:sldMk cId="4237773631" sldId="433"/>
        </pc:sldMkLst>
        <pc:spChg chg="add mod">
          <ac:chgData name="Minott Opdyke" userId="c70ad28f-de7c-488d-816e-40e82a296be9" providerId="ADAL" clId="{8D0D9405-C17D-4F40-A137-716EC6E6D5E6}" dt="2022-03-22T17:03:40.926" v="1942" actId="1582"/>
          <ac:spMkLst>
            <pc:docMk/>
            <pc:sldMk cId="4237773631" sldId="433"/>
            <ac:spMk id="5" creationId="{BC0C738A-5D02-4E0C-AD8B-85E439C7E223}"/>
          </ac:spMkLst>
        </pc:spChg>
        <pc:spChg chg="add mod">
          <ac:chgData name="Minott Opdyke" userId="c70ad28f-de7c-488d-816e-40e82a296be9" providerId="ADAL" clId="{8D0D9405-C17D-4F40-A137-716EC6E6D5E6}" dt="2022-03-22T17:02:04.626" v="1933" actId="20577"/>
          <ac:spMkLst>
            <pc:docMk/>
            <pc:sldMk cId="4237773631" sldId="433"/>
            <ac:spMk id="8" creationId="{6014E81D-BF10-4993-9113-1B708A146A54}"/>
          </ac:spMkLst>
        </pc:spChg>
        <pc:spChg chg="del">
          <ac:chgData name="Minott Opdyke" userId="c70ad28f-de7c-488d-816e-40e82a296be9" providerId="ADAL" clId="{8D0D9405-C17D-4F40-A137-716EC6E6D5E6}" dt="2022-03-21T17:27:26.889" v="707" actId="478"/>
          <ac:spMkLst>
            <pc:docMk/>
            <pc:sldMk cId="4237773631" sldId="433"/>
            <ac:spMk id="11" creationId="{5D281411-345B-4468-B9AB-CCBEC8261C80}"/>
          </ac:spMkLst>
        </pc:spChg>
        <pc:spChg chg="mod">
          <ac:chgData name="Minott Opdyke" userId="c70ad28f-de7c-488d-816e-40e82a296be9" providerId="ADAL" clId="{8D0D9405-C17D-4F40-A137-716EC6E6D5E6}" dt="2022-03-21T17:27:45.690" v="722" actId="20577"/>
          <ac:spMkLst>
            <pc:docMk/>
            <pc:sldMk cId="4237773631" sldId="433"/>
            <ac:spMk id="19" creationId="{00000000-0000-0000-0000-000000000000}"/>
          </ac:spMkLst>
        </pc:spChg>
        <pc:picChg chg="add mod modCrop">
          <ac:chgData name="Minott Opdyke" userId="c70ad28f-de7c-488d-816e-40e82a296be9" providerId="ADAL" clId="{8D0D9405-C17D-4F40-A137-716EC6E6D5E6}" dt="2022-03-22T17:03:11.339" v="1934" actId="1076"/>
          <ac:picMkLst>
            <pc:docMk/>
            <pc:sldMk cId="4237773631" sldId="433"/>
            <ac:picMk id="3" creationId="{DFAC22B3-844C-414E-BE09-176CCA81BD74}"/>
          </ac:picMkLst>
        </pc:picChg>
        <pc:picChg chg="add mod">
          <ac:chgData name="Minott Opdyke" userId="c70ad28f-de7c-488d-816e-40e82a296be9" providerId="ADAL" clId="{8D0D9405-C17D-4F40-A137-716EC6E6D5E6}" dt="2022-03-22T17:03:16.945" v="1938" actId="1076"/>
          <ac:picMkLst>
            <pc:docMk/>
            <pc:sldMk cId="4237773631" sldId="433"/>
            <ac:picMk id="4" creationId="{04BAC289-111D-443F-A24B-D542DD8FF817}"/>
          </ac:picMkLst>
        </pc:picChg>
        <pc:picChg chg="del mod">
          <ac:chgData name="Minott Opdyke" userId="c70ad28f-de7c-488d-816e-40e82a296be9" providerId="ADAL" clId="{8D0D9405-C17D-4F40-A137-716EC6E6D5E6}" dt="2022-03-21T17:27:03.601" v="702" actId="478"/>
          <ac:picMkLst>
            <pc:docMk/>
            <pc:sldMk cId="4237773631" sldId="433"/>
            <ac:picMk id="6" creationId="{5A44E81F-46DB-4178-966C-E012F7856C8D}"/>
          </ac:picMkLst>
        </pc:picChg>
        <pc:cxnChg chg="add mod">
          <ac:chgData name="Minott Opdyke" userId="c70ad28f-de7c-488d-816e-40e82a296be9" providerId="ADAL" clId="{8D0D9405-C17D-4F40-A137-716EC6E6D5E6}" dt="2022-03-22T17:04:05.956" v="1945" actId="1582"/>
          <ac:cxnSpMkLst>
            <pc:docMk/>
            <pc:sldMk cId="4237773631" sldId="433"/>
            <ac:cxnSpMk id="7" creationId="{EFC01CD1-C0F1-476C-B368-C5D9D54FC4DE}"/>
          </ac:cxnSpMkLst>
        </pc:cxnChg>
      </pc:sldChg>
      <pc:sldChg chg="addSp delSp modSp add mod">
        <pc:chgData name="Minott Opdyke" userId="c70ad28f-de7c-488d-816e-40e82a296be9" providerId="ADAL" clId="{8D0D9405-C17D-4F40-A137-716EC6E6D5E6}" dt="2022-03-21T17:28:56.554" v="746" actId="20577"/>
        <pc:sldMkLst>
          <pc:docMk/>
          <pc:sldMk cId="3677859149" sldId="434"/>
        </pc:sldMkLst>
        <pc:spChg chg="del">
          <ac:chgData name="Minott Opdyke" userId="c70ad28f-de7c-488d-816e-40e82a296be9" providerId="ADAL" clId="{8D0D9405-C17D-4F40-A137-716EC6E6D5E6}" dt="2022-03-21T17:28:43.104" v="727" actId="478"/>
          <ac:spMkLst>
            <pc:docMk/>
            <pc:sldMk cId="3677859149" sldId="434"/>
            <ac:spMk id="11" creationId="{5D281411-345B-4468-B9AB-CCBEC8261C80}"/>
          </ac:spMkLst>
        </pc:spChg>
        <pc:spChg chg="mod">
          <ac:chgData name="Minott Opdyke" userId="c70ad28f-de7c-488d-816e-40e82a296be9" providerId="ADAL" clId="{8D0D9405-C17D-4F40-A137-716EC6E6D5E6}" dt="2022-03-21T17:28:56.554" v="746" actId="20577"/>
          <ac:spMkLst>
            <pc:docMk/>
            <pc:sldMk cId="3677859149" sldId="434"/>
            <ac:spMk id="19" creationId="{00000000-0000-0000-0000-000000000000}"/>
          </ac:spMkLst>
        </pc:spChg>
        <pc:picChg chg="add mod">
          <ac:chgData name="Minott Opdyke" userId="c70ad28f-de7c-488d-816e-40e82a296be9" providerId="ADAL" clId="{8D0D9405-C17D-4F40-A137-716EC6E6D5E6}" dt="2022-03-21T17:28:46.943" v="729" actId="14100"/>
          <ac:picMkLst>
            <pc:docMk/>
            <pc:sldMk cId="3677859149" sldId="434"/>
            <ac:picMk id="3" creationId="{4BEEDC60-F8F6-460C-A130-374621F0977A}"/>
          </ac:picMkLst>
        </pc:picChg>
        <pc:picChg chg="del">
          <ac:chgData name="Minott Opdyke" userId="c70ad28f-de7c-488d-816e-40e82a296be9" providerId="ADAL" clId="{8D0D9405-C17D-4F40-A137-716EC6E6D5E6}" dt="2022-03-21T17:27:50.520" v="723" actId="478"/>
          <ac:picMkLst>
            <pc:docMk/>
            <pc:sldMk cId="3677859149" sldId="434"/>
            <ac:picMk id="6" creationId="{5A44E81F-46DB-4178-966C-E012F7856C8D}"/>
          </ac:picMkLst>
        </pc:picChg>
      </pc:sldChg>
      <pc:sldChg chg="modSp add mod">
        <pc:chgData name="Minott Opdyke" userId="c70ad28f-de7c-488d-816e-40e82a296be9" providerId="ADAL" clId="{8D0D9405-C17D-4F40-A137-716EC6E6D5E6}" dt="2022-03-22T16:47:38.640" v="1786" actId="20577"/>
        <pc:sldMkLst>
          <pc:docMk/>
          <pc:sldMk cId="1272412871" sldId="435"/>
        </pc:sldMkLst>
        <pc:spChg chg="mod">
          <ac:chgData name="Minott Opdyke" userId="c70ad28f-de7c-488d-816e-40e82a296be9" providerId="ADAL" clId="{8D0D9405-C17D-4F40-A137-716EC6E6D5E6}" dt="2022-03-21T19:22:22.877" v="1539" actId="255"/>
          <ac:spMkLst>
            <pc:docMk/>
            <pc:sldMk cId="1272412871" sldId="435"/>
            <ac:spMk id="10" creationId="{D2F2DB12-C263-436C-92AD-52FF062499EF}"/>
          </ac:spMkLst>
        </pc:spChg>
        <pc:spChg chg="mod">
          <ac:chgData name="Minott Opdyke" userId="c70ad28f-de7c-488d-816e-40e82a296be9" providerId="ADAL" clId="{8D0D9405-C17D-4F40-A137-716EC6E6D5E6}" dt="2022-03-22T16:47:38.640" v="1786" actId="20577"/>
          <ac:spMkLst>
            <pc:docMk/>
            <pc:sldMk cId="1272412871" sldId="435"/>
            <ac:spMk id="19" creationId="{00000000-0000-0000-0000-000000000000}"/>
          </ac:spMkLst>
        </pc:spChg>
      </pc:sldChg>
      <pc:sldChg chg="addSp delSp modSp add mod">
        <pc:chgData name="Minott Opdyke" userId="c70ad28f-de7c-488d-816e-40e82a296be9" providerId="ADAL" clId="{8D0D9405-C17D-4F40-A137-716EC6E6D5E6}" dt="2022-03-22T20:20:23.747" v="3225" actId="14100"/>
        <pc:sldMkLst>
          <pc:docMk/>
          <pc:sldMk cId="376211740" sldId="436"/>
        </pc:sldMkLst>
        <pc:spChg chg="del">
          <ac:chgData name="Minott Opdyke" userId="c70ad28f-de7c-488d-816e-40e82a296be9" providerId="ADAL" clId="{8D0D9405-C17D-4F40-A137-716EC6E6D5E6}" dt="2022-03-22T16:43:59.356" v="1745" actId="478"/>
          <ac:spMkLst>
            <pc:docMk/>
            <pc:sldMk cId="376211740" sldId="436"/>
            <ac:spMk id="8" creationId="{954CFCFD-545A-4111-AAF7-094412AB00F7}"/>
          </ac:spMkLst>
        </pc:spChg>
        <pc:spChg chg="mod">
          <ac:chgData name="Minott Opdyke" userId="c70ad28f-de7c-488d-816e-40e82a296be9" providerId="ADAL" clId="{8D0D9405-C17D-4F40-A137-716EC6E6D5E6}" dt="2022-03-22T16:43:56.677" v="1744" actId="20577"/>
          <ac:spMkLst>
            <pc:docMk/>
            <pc:sldMk cId="376211740" sldId="436"/>
            <ac:spMk id="19" creationId="{00000000-0000-0000-0000-000000000000}"/>
          </ac:spMkLst>
        </pc:spChg>
        <pc:picChg chg="add mod">
          <ac:chgData name="Minott Opdyke" userId="c70ad28f-de7c-488d-816e-40e82a296be9" providerId="ADAL" clId="{8D0D9405-C17D-4F40-A137-716EC6E6D5E6}" dt="2022-03-22T20:20:23.747" v="3225" actId="14100"/>
          <ac:picMkLst>
            <pc:docMk/>
            <pc:sldMk cId="376211740" sldId="436"/>
            <ac:picMk id="3" creationId="{7FCF5042-AC5B-4F3F-8D99-342C1C7EDF0B}"/>
          </ac:picMkLst>
        </pc:picChg>
        <pc:picChg chg="del">
          <ac:chgData name="Minott Opdyke" userId="c70ad28f-de7c-488d-816e-40e82a296be9" providerId="ADAL" clId="{8D0D9405-C17D-4F40-A137-716EC6E6D5E6}" dt="2022-03-22T16:43:50.222" v="1731" actId="478"/>
          <ac:picMkLst>
            <pc:docMk/>
            <pc:sldMk cId="376211740" sldId="436"/>
            <ac:picMk id="3" creationId="{D7188361-2AD5-4B50-8A64-C56D71312425}"/>
          </ac:picMkLst>
        </pc:picChg>
        <pc:picChg chg="add del mod">
          <ac:chgData name="Minott Opdyke" userId="c70ad28f-de7c-488d-816e-40e82a296be9" providerId="ADAL" clId="{8D0D9405-C17D-4F40-A137-716EC6E6D5E6}" dt="2022-03-22T16:44:58.932" v="1750" actId="478"/>
          <ac:picMkLst>
            <pc:docMk/>
            <pc:sldMk cId="376211740" sldId="436"/>
            <ac:picMk id="4" creationId="{7E742D89-C027-4F85-8589-A6DF9563F703}"/>
          </ac:picMkLst>
        </pc:picChg>
        <pc:picChg chg="add del mod">
          <ac:chgData name="Minott Opdyke" userId="c70ad28f-de7c-488d-816e-40e82a296be9" providerId="ADAL" clId="{8D0D9405-C17D-4F40-A137-716EC6E6D5E6}" dt="2022-03-22T20:20:18.276" v="3222" actId="478"/>
          <ac:picMkLst>
            <pc:docMk/>
            <pc:sldMk cId="376211740" sldId="436"/>
            <ac:picMk id="6" creationId="{D653C955-5FB6-4E1F-A15A-A28A21FB7BC8}"/>
          </ac:picMkLst>
        </pc:picChg>
      </pc:sldChg>
      <pc:sldChg chg="modSp add mod ord">
        <pc:chgData name="Minott Opdyke" userId="c70ad28f-de7c-488d-816e-40e82a296be9" providerId="ADAL" clId="{8D0D9405-C17D-4F40-A137-716EC6E6D5E6}" dt="2022-03-22T20:30:41.393" v="3226" actId="27107"/>
        <pc:sldMkLst>
          <pc:docMk/>
          <pc:sldMk cId="1376604890" sldId="437"/>
        </pc:sldMkLst>
        <pc:spChg chg="mod">
          <ac:chgData name="Minott Opdyke" userId="c70ad28f-de7c-488d-816e-40e82a296be9" providerId="ADAL" clId="{8D0D9405-C17D-4F40-A137-716EC6E6D5E6}" dt="2022-03-22T20:30:41.393" v="3226" actId="27107"/>
          <ac:spMkLst>
            <pc:docMk/>
            <pc:sldMk cId="1376604890" sldId="437"/>
            <ac:spMk id="10" creationId="{D2F2DB12-C263-436C-92AD-52FF062499EF}"/>
          </ac:spMkLst>
        </pc:spChg>
      </pc:sldChg>
      <pc:sldChg chg="modSp add mod">
        <pc:chgData name="Minott Opdyke" userId="c70ad28f-de7c-488d-816e-40e82a296be9" providerId="ADAL" clId="{8D0D9405-C17D-4F40-A137-716EC6E6D5E6}" dt="2022-03-23T14:16:53.232" v="4186" actId="20577"/>
        <pc:sldMkLst>
          <pc:docMk/>
          <pc:sldMk cId="963525756" sldId="438"/>
        </pc:sldMkLst>
        <pc:spChg chg="mod">
          <ac:chgData name="Minott Opdyke" userId="c70ad28f-de7c-488d-816e-40e82a296be9" providerId="ADAL" clId="{8D0D9405-C17D-4F40-A137-716EC6E6D5E6}" dt="2022-03-23T14:16:53.232" v="4186" actId="20577"/>
          <ac:spMkLst>
            <pc:docMk/>
            <pc:sldMk cId="963525756" sldId="438"/>
            <ac:spMk id="10" creationId="{D2F2DB12-C263-436C-92AD-52FF062499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sz="quarter" idx="1"/>
          </p:nvPr>
        </p:nvSpPr>
        <p:spPr>
          <a:xfrm>
            <a:off x="4143211" y="1"/>
            <a:ext cx="3170357" cy="480547"/>
          </a:xfrm>
          <a:prstGeom prst="rect">
            <a:avLst/>
          </a:prstGeom>
        </p:spPr>
        <p:txBody>
          <a:bodyPr vert="horz" lIns="93790" tIns="46895" rIns="93790" bIns="46895" rtlCol="0"/>
          <a:lstStyle>
            <a:lvl1pPr algn="r">
              <a:defRPr sz="1200"/>
            </a:lvl1pPr>
          </a:lstStyle>
          <a:p>
            <a:fld id="{A7E4A5E9-4EB6-4D23-8B6E-DFB3988CF144}" type="datetimeFigureOut">
              <a:rPr lang="en-US" smtClean="0"/>
              <a:t>3/24/2022</a:t>
            </a:fld>
            <a:endParaRPr lang="en-US"/>
          </a:p>
        </p:txBody>
      </p:sp>
      <p:sp>
        <p:nvSpPr>
          <p:cNvPr id="4" name="Footer Placeholder 3"/>
          <p:cNvSpPr>
            <a:spLocks noGrp="1"/>
          </p:cNvSpPr>
          <p:nvPr>
            <p:ph type="ftr" sz="quarter" idx="2"/>
          </p:nvPr>
        </p:nvSpPr>
        <p:spPr>
          <a:xfrm>
            <a:off x="2" y="9120654"/>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p:cNvSpPr>
            <a:spLocks noGrp="1"/>
          </p:cNvSpPr>
          <p:nvPr>
            <p:ph type="sldNum" sz="quarter" idx="3"/>
          </p:nvPr>
        </p:nvSpPr>
        <p:spPr>
          <a:xfrm>
            <a:off x="4143211" y="9120654"/>
            <a:ext cx="3170357" cy="480547"/>
          </a:xfrm>
          <a:prstGeom prst="rect">
            <a:avLst/>
          </a:prstGeom>
        </p:spPr>
        <p:txBody>
          <a:bodyPr vert="horz" lIns="93790" tIns="46895" rIns="93790" bIns="46895" rtlCol="0" anchor="b"/>
          <a:lstStyle>
            <a:lvl1pPr algn="r">
              <a:defRPr sz="1200"/>
            </a:lvl1pPr>
          </a:lstStyle>
          <a:p>
            <a:fld id="{B128B803-002F-4E43-AB4B-B0D1FCC9779B}" type="slidenum">
              <a:rPr lang="en-US" smtClean="0"/>
              <a:t>‹#›</a:t>
            </a:fld>
            <a:endParaRPr lang="en-US"/>
          </a:p>
        </p:txBody>
      </p:sp>
    </p:spTree>
    <p:extLst>
      <p:ext uri="{BB962C8B-B14F-4D97-AF65-F5344CB8AC3E}">
        <p14:creationId xmlns:p14="http://schemas.microsoft.com/office/powerpoint/2010/main" val="36810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51" tIns="48325" rIns="96651" bIns="48325" rtlCol="0"/>
          <a:lstStyle>
            <a:lvl1pPr algn="r">
              <a:defRPr sz="1200"/>
            </a:lvl1pPr>
          </a:lstStyle>
          <a:p>
            <a:fld id="{74051A69-C562-4FC5-92DC-994CDC1376A2}" type="datetimeFigureOut">
              <a:rPr lang="en-US" smtClean="0"/>
              <a:t>3/24/2022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1" tIns="48325" rIns="96651" bIns="48325"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a:t>
            </a:fld>
            <a:endParaRPr lang="en-US"/>
          </a:p>
        </p:txBody>
      </p:sp>
    </p:spTree>
    <p:extLst>
      <p:ext uri="{BB962C8B-B14F-4D97-AF65-F5344CB8AC3E}">
        <p14:creationId xmlns:p14="http://schemas.microsoft.com/office/powerpoint/2010/main" val="105876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10</a:t>
            </a:fld>
            <a:endParaRPr lang="en-US"/>
          </a:p>
        </p:txBody>
      </p:sp>
    </p:spTree>
    <p:extLst>
      <p:ext uri="{BB962C8B-B14F-4D97-AF65-F5344CB8AC3E}">
        <p14:creationId xmlns:p14="http://schemas.microsoft.com/office/powerpoint/2010/main" val="157991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11</a:t>
            </a:fld>
            <a:endParaRPr lang="en-US"/>
          </a:p>
        </p:txBody>
      </p:sp>
    </p:spTree>
    <p:extLst>
      <p:ext uri="{BB962C8B-B14F-4D97-AF65-F5344CB8AC3E}">
        <p14:creationId xmlns:p14="http://schemas.microsoft.com/office/powerpoint/2010/main" val="179570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12</a:t>
            </a:fld>
            <a:endParaRPr lang="en-US"/>
          </a:p>
        </p:txBody>
      </p:sp>
    </p:spTree>
    <p:extLst>
      <p:ext uri="{BB962C8B-B14F-4D97-AF65-F5344CB8AC3E}">
        <p14:creationId xmlns:p14="http://schemas.microsoft.com/office/powerpoint/2010/main" val="154458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13</a:t>
            </a:fld>
            <a:endParaRPr lang="en-US"/>
          </a:p>
        </p:txBody>
      </p:sp>
    </p:spTree>
    <p:extLst>
      <p:ext uri="{BB962C8B-B14F-4D97-AF65-F5344CB8AC3E}">
        <p14:creationId xmlns:p14="http://schemas.microsoft.com/office/powerpoint/2010/main" val="393608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14</a:t>
            </a:fld>
            <a:endParaRPr lang="en-US"/>
          </a:p>
        </p:txBody>
      </p:sp>
    </p:spTree>
    <p:extLst>
      <p:ext uri="{BB962C8B-B14F-4D97-AF65-F5344CB8AC3E}">
        <p14:creationId xmlns:p14="http://schemas.microsoft.com/office/powerpoint/2010/main" val="148047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15</a:t>
            </a:fld>
            <a:endParaRPr lang="en-US"/>
          </a:p>
        </p:txBody>
      </p:sp>
    </p:spTree>
    <p:extLst>
      <p:ext uri="{BB962C8B-B14F-4D97-AF65-F5344CB8AC3E}">
        <p14:creationId xmlns:p14="http://schemas.microsoft.com/office/powerpoint/2010/main" val="324877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16</a:t>
            </a:fld>
            <a:endParaRPr lang="en-US"/>
          </a:p>
        </p:txBody>
      </p:sp>
    </p:spTree>
    <p:extLst>
      <p:ext uri="{BB962C8B-B14F-4D97-AF65-F5344CB8AC3E}">
        <p14:creationId xmlns:p14="http://schemas.microsoft.com/office/powerpoint/2010/main" val="1172007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17</a:t>
            </a:fld>
            <a:endParaRPr lang="en-US"/>
          </a:p>
        </p:txBody>
      </p:sp>
    </p:spTree>
    <p:extLst>
      <p:ext uri="{BB962C8B-B14F-4D97-AF65-F5344CB8AC3E}">
        <p14:creationId xmlns:p14="http://schemas.microsoft.com/office/powerpoint/2010/main" val="119468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18</a:t>
            </a:fld>
            <a:endParaRPr lang="en-US"/>
          </a:p>
        </p:txBody>
      </p:sp>
    </p:spTree>
    <p:extLst>
      <p:ext uri="{BB962C8B-B14F-4D97-AF65-F5344CB8AC3E}">
        <p14:creationId xmlns:p14="http://schemas.microsoft.com/office/powerpoint/2010/main" val="361762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19</a:t>
            </a:fld>
            <a:endParaRPr lang="en-US"/>
          </a:p>
        </p:txBody>
      </p:sp>
    </p:spTree>
    <p:extLst>
      <p:ext uri="{BB962C8B-B14F-4D97-AF65-F5344CB8AC3E}">
        <p14:creationId xmlns:p14="http://schemas.microsoft.com/office/powerpoint/2010/main" val="4266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a:t>
            </a:fld>
            <a:endParaRPr lang="en-US"/>
          </a:p>
        </p:txBody>
      </p:sp>
    </p:spTree>
    <p:extLst>
      <p:ext uri="{BB962C8B-B14F-4D97-AF65-F5344CB8AC3E}">
        <p14:creationId xmlns:p14="http://schemas.microsoft.com/office/powerpoint/2010/main" val="289932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20</a:t>
            </a:fld>
            <a:endParaRPr lang="en-US"/>
          </a:p>
        </p:txBody>
      </p:sp>
    </p:spTree>
    <p:extLst>
      <p:ext uri="{BB962C8B-B14F-4D97-AF65-F5344CB8AC3E}">
        <p14:creationId xmlns:p14="http://schemas.microsoft.com/office/powerpoint/2010/main" val="863857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21</a:t>
            </a:fld>
            <a:endParaRPr lang="en-US"/>
          </a:p>
        </p:txBody>
      </p:sp>
    </p:spTree>
    <p:extLst>
      <p:ext uri="{BB962C8B-B14F-4D97-AF65-F5344CB8AC3E}">
        <p14:creationId xmlns:p14="http://schemas.microsoft.com/office/powerpoint/2010/main" val="2323358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22</a:t>
            </a:fld>
            <a:endParaRPr lang="en-US"/>
          </a:p>
        </p:txBody>
      </p:sp>
    </p:spTree>
    <p:extLst>
      <p:ext uri="{BB962C8B-B14F-4D97-AF65-F5344CB8AC3E}">
        <p14:creationId xmlns:p14="http://schemas.microsoft.com/office/powerpoint/2010/main" val="330684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23</a:t>
            </a:fld>
            <a:endParaRPr lang="en-US"/>
          </a:p>
        </p:txBody>
      </p:sp>
    </p:spTree>
    <p:extLst>
      <p:ext uri="{BB962C8B-B14F-4D97-AF65-F5344CB8AC3E}">
        <p14:creationId xmlns:p14="http://schemas.microsoft.com/office/powerpoint/2010/main" val="920818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24</a:t>
            </a:fld>
            <a:endParaRPr lang="en-US"/>
          </a:p>
        </p:txBody>
      </p:sp>
    </p:spTree>
    <p:extLst>
      <p:ext uri="{BB962C8B-B14F-4D97-AF65-F5344CB8AC3E}">
        <p14:creationId xmlns:p14="http://schemas.microsoft.com/office/powerpoint/2010/main" val="272076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25</a:t>
            </a:fld>
            <a:endParaRPr lang="en-US"/>
          </a:p>
        </p:txBody>
      </p:sp>
    </p:spTree>
    <p:extLst>
      <p:ext uri="{BB962C8B-B14F-4D97-AF65-F5344CB8AC3E}">
        <p14:creationId xmlns:p14="http://schemas.microsoft.com/office/powerpoint/2010/main" val="4080268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26</a:t>
            </a:fld>
            <a:endParaRPr lang="en-US"/>
          </a:p>
        </p:txBody>
      </p:sp>
    </p:spTree>
    <p:extLst>
      <p:ext uri="{BB962C8B-B14F-4D97-AF65-F5344CB8AC3E}">
        <p14:creationId xmlns:p14="http://schemas.microsoft.com/office/powerpoint/2010/main" val="486390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27</a:t>
            </a:fld>
            <a:endParaRPr lang="en-US"/>
          </a:p>
        </p:txBody>
      </p:sp>
    </p:spTree>
    <p:extLst>
      <p:ext uri="{BB962C8B-B14F-4D97-AF65-F5344CB8AC3E}">
        <p14:creationId xmlns:p14="http://schemas.microsoft.com/office/powerpoint/2010/main" val="346066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28</a:t>
            </a:fld>
            <a:endParaRPr lang="en-US"/>
          </a:p>
        </p:txBody>
      </p:sp>
    </p:spTree>
    <p:extLst>
      <p:ext uri="{BB962C8B-B14F-4D97-AF65-F5344CB8AC3E}">
        <p14:creationId xmlns:p14="http://schemas.microsoft.com/office/powerpoint/2010/main" val="3594064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29</a:t>
            </a:fld>
            <a:endParaRPr lang="en-US"/>
          </a:p>
        </p:txBody>
      </p:sp>
    </p:spTree>
    <p:extLst>
      <p:ext uri="{BB962C8B-B14F-4D97-AF65-F5344CB8AC3E}">
        <p14:creationId xmlns:p14="http://schemas.microsoft.com/office/powerpoint/2010/main" val="392243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a:t>
            </a:fld>
            <a:endParaRPr lang="en-US"/>
          </a:p>
        </p:txBody>
      </p:sp>
    </p:spTree>
    <p:extLst>
      <p:ext uri="{BB962C8B-B14F-4D97-AF65-F5344CB8AC3E}">
        <p14:creationId xmlns:p14="http://schemas.microsoft.com/office/powerpoint/2010/main" val="459209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30</a:t>
            </a:fld>
            <a:endParaRPr lang="en-US"/>
          </a:p>
        </p:txBody>
      </p:sp>
    </p:spTree>
    <p:extLst>
      <p:ext uri="{BB962C8B-B14F-4D97-AF65-F5344CB8AC3E}">
        <p14:creationId xmlns:p14="http://schemas.microsoft.com/office/powerpoint/2010/main" val="227443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31</a:t>
            </a:fld>
            <a:endParaRPr lang="en-US"/>
          </a:p>
        </p:txBody>
      </p:sp>
    </p:spTree>
    <p:extLst>
      <p:ext uri="{BB962C8B-B14F-4D97-AF65-F5344CB8AC3E}">
        <p14:creationId xmlns:p14="http://schemas.microsoft.com/office/powerpoint/2010/main" val="2783794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32</a:t>
            </a:fld>
            <a:endParaRPr lang="en-US"/>
          </a:p>
        </p:txBody>
      </p:sp>
    </p:spTree>
    <p:extLst>
      <p:ext uri="{BB962C8B-B14F-4D97-AF65-F5344CB8AC3E}">
        <p14:creationId xmlns:p14="http://schemas.microsoft.com/office/powerpoint/2010/main" val="442950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33</a:t>
            </a:fld>
            <a:endParaRPr lang="en-US"/>
          </a:p>
        </p:txBody>
      </p:sp>
    </p:spTree>
    <p:extLst>
      <p:ext uri="{BB962C8B-B14F-4D97-AF65-F5344CB8AC3E}">
        <p14:creationId xmlns:p14="http://schemas.microsoft.com/office/powerpoint/2010/main" val="4161464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34</a:t>
            </a:fld>
            <a:endParaRPr lang="en-US"/>
          </a:p>
        </p:txBody>
      </p:sp>
    </p:spTree>
    <p:extLst>
      <p:ext uri="{BB962C8B-B14F-4D97-AF65-F5344CB8AC3E}">
        <p14:creationId xmlns:p14="http://schemas.microsoft.com/office/powerpoint/2010/main" val="4014974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35</a:t>
            </a:fld>
            <a:endParaRPr lang="en-US"/>
          </a:p>
        </p:txBody>
      </p:sp>
    </p:spTree>
    <p:extLst>
      <p:ext uri="{BB962C8B-B14F-4D97-AF65-F5344CB8AC3E}">
        <p14:creationId xmlns:p14="http://schemas.microsoft.com/office/powerpoint/2010/main" val="60240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4</a:t>
            </a:fld>
            <a:endParaRPr lang="en-US"/>
          </a:p>
        </p:txBody>
      </p:sp>
    </p:spTree>
    <p:extLst>
      <p:ext uri="{BB962C8B-B14F-4D97-AF65-F5344CB8AC3E}">
        <p14:creationId xmlns:p14="http://schemas.microsoft.com/office/powerpoint/2010/main" val="287499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5</a:t>
            </a:fld>
            <a:endParaRPr lang="en-US"/>
          </a:p>
        </p:txBody>
      </p:sp>
    </p:spTree>
    <p:extLst>
      <p:ext uri="{BB962C8B-B14F-4D97-AF65-F5344CB8AC3E}">
        <p14:creationId xmlns:p14="http://schemas.microsoft.com/office/powerpoint/2010/main" val="382254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6</a:t>
            </a:fld>
            <a:endParaRPr lang="en-US"/>
          </a:p>
        </p:txBody>
      </p:sp>
    </p:spTree>
    <p:extLst>
      <p:ext uri="{BB962C8B-B14F-4D97-AF65-F5344CB8AC3E}">
        <p14:creationId xmlns:p14="http://schemas.microsoft.com/office/powerpoint/2010/main" val="39621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7</a:t>
            </a:fld>
            <a:endParaRPr lang="en-US"/>
          </a:p>
        </p:txBody>
      </p:sp>
    </p:spTree>
    <p:extLst>
      <p:ext uri="{BB962C8B-B14F-4D97-AF65-F5344CB8AC3E}">
        <p14:creationId xmlns:p14="http://schemas.microsoft.com/office/powerpoint/2010/main" val="46728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8</a:t>
            </a:fld>
            <a:endParaRPr lang="en-US"/>
          </a:p>
        </p:txBody>
      </p:sp>
    </p:spTree>
    <p:extLst>
      <p:ext uri="{BB962C8B-B14F-4D97-AF65-F5344CB8AC3E}">
        <p14:creationId xmlns:p14="http://schemas.microsoft.com/office/powerpoint/2010/main" val="12849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9</a:t>
            </a:fld>
            <a:endParaRPr lang="en-US"/>
          </a:p>
        </p:txBody>
      </p:sp>
    </p:spTree>
    <p:extLst>
      <p:ext uri="{BB962C8B-B14F-4D97-AF65-F5344CB8AC3E}">
        <p14:creationId xmlns:p14="http://schemas.microsoft.com/office/powerpoint/2010/main" val="275815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3/24/2022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226486"/>
            <a:ext cx="24384000" cy="2726871"/>
          </a:xfrm>
          <a:prstGeom prst="rect">
            <a:avLst/>
          </a:prstGeom>
          <a:solidFill>
            <a:srgbClr val="1D3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Bebas Neue" panose="020B0606020202050201" pitchFamily="34" charset="-94"/>
            </a:endParaRPr>
          </a:p>
        </p:txBody>
      </p:sp>
      <p:sp>
        <p:nvSpPr>
          <p:cNvPr id="9" name="TextBox 8"/>
          <p:cNvSpPr txBox="1"/>
          <p:nvPr/>
        </p:nvSpPr>
        <p:spPr>
          <a:xfrm>
            <a:off x="2145631" y="9174137"/>
            <a:ext cx="20092736" cy="1200329"/>
          </a:xfrm>
          <a:prstGeom prst="rect">
            <a:avLst/>
          </a:prstGeom>
          <a:noFill/>
        </p:spPr>
        <p:txBody>
          <a:bodyPr wrap="square" rtlCol="0" anchor="t">
            <a:spAutoFit/>
          </a:bodyPr>
          <a:lstStyle/>
          <a:p>
            <a:pPr algn="ctr"/>
            <a:r>
              <a:rPr lang="en-US" b="1" spc="100" dirty="0">
                <a:solidFill>
                  <a:schemeClr val="accent5">
                    <a:lumMod val="50000"/>
                  </a:schemeClr>
                </a:solidFill>
                <a:latin typeface="Lato"/>
                <a:ea typeface="Open Sans" panose="020B0606030504020204" pitchFamily="34" charset="0"/>
                <a:cs typeface="Lato"/>
              </a:rPr>
              <a:t>Presented by:</a:t>
            </a:r>
          </a:p>
          <a:p>
            <a:pPr algn="ctr"/>
            <a:r>
              <a:rPr lang="en-US" b="1" spc="100" dirty="0">
                <a:solidFill>
                  <a:schemeClr val="accent5">
                    <a:lumMod val="50000"/>
                  </a:schemeClr>
                </a:solidFill>
                <a:latin typeface="Lato"/>
                <a:ea typeface="Open Sans" panose="020B0606030504020204" pitchFamily="34" charset="0"/>
                <a:cs typeface="Lato"/>
              </a:rPr>
              <a:t>Minott Opdyke, Business Analyst</a:t>
            </a:r>
          </a:p>
        </p:txBody>
      </p:sp>
      <p:pic>
        <p:nvPicPr>
          <p:cNvPr id="3" name="Picture 2" descr="Favicon.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588" y="805571"/>
            <a:ext cx="3608440" cy="3597562"/>
          </a:xfrm>
          <a:prstGeom prst="rect">
            <a:avLst/>
          </a:prstGeom>
        </p:spPr>
      </p:pic>
      <p:sp>
        <p:nvSpPr>
          <p:cNvPr id="8" name="TextBox 7"/>
          <p:cNvSpPr txBox="1"/>
          <p:nvPr/>
        </p:nvSpPr>
        <p:spPr>
          <a:xfrm>
            <a:off x="3797176" y="6721233"/>
            <a:ext cx="17894424" cy="2308324"/>
          </a:xfrm>
          <a:prstGeom prst="rect">
            <a:avLst/>
          </a:prstGeom>
          <a:noFill/>
        </p:spPr>
        <p:txBody>
          <a:bodyPr wrap="square" rtlCol="0" anchor="t">
            <a:spAutoFit/>
          </a:bodyPr>
          <a:lstStyle/>
          <a:p>
            <a:pPr algn="ctr"/>
            <a:r>
              <a:rPr lang="en-US" sz="9600" b="1" spc="100" dirty="0">
                <a:solidFill>
                  <a:schemeClr val="bg1"/>
                </a:solidFill>
                <a:latin typeface="Lato"/>
                <a:ea typeface="Open Sans" panose="020B0606030504020204" pitchFamily="34" charset="0"/>
                <a:cs typeface="Lato"/>
              </a:rPr>
              <a:t>Enrollment Management</a:t>
            </a:r>
          </a:p>
          <a:p>
            <a:pPr algn="ctr"/>
            <a:endParaRPr lang="en-US" sz="4800" spc="100" dirty="0">
              <a:solidFill>
                <a:schemeClr val="bg1"/>
              </a:solidFill>
              <a:latin typeface="Lato"/>
              <a:ea typeface="Open Sans" panose="020B0606030504020204" pitchFamily="34" charset="0"/>
              <a:cs typeface="Lato"/>
            </a:endParaRPr>
          </a:p>
        </p:txBody>
      </p:sp>
    </p:spTree>
    <p:extLst>
      <p:ext uri="{BB962C8B-B14F-4D97-AF65-F5344CB8AC3E}">
        <p14:creationId xmlns:p14="http://schemas.microsoft.com/office/powerpoint/2010/main" val="6832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Some Visualization</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10" name="TextBox 9">
            <a:extLst>
              <a:ext uri="{FF2B5EF4-FFF2-40B4-BE49-F238E27FC236}">
                <a16:creationId xmlns:a16="http://schemas.microsoft.com/office/drawing/2014/main" id="{D2F2DB12-C263-436C-92AD-52FF062499EF}"/>
              </a:ext>
            </a:extLst>
          </p:cNvPr>
          <p:cNvSpPr txBox="1"/>
          <p:nvPr/>
        </p:nvSpPr>
        <p:spPr>
          <a:xfrm>
            <a:off x="2937111" y="4150156"/>
            <a:ext cx="17706934" cy="3046988"/>
          </a:xfrm>
          <a:prstGeom prst="rect">
            <a:avLst/>
          </a:prstGeom>
          <a:noFill/>
        </p:spPr>
        <p:txBody>
          <a:bodyPr wrap="square">
            <a:spAutoFit/>
          </a:bodyPr>
          <a:lstStyle/>
          <a:p>
            <a:pPr algn="ctr"/>
            <a:r>
              <a:rPr lang="en-US" sz="9600" i="1" dirty="0"/>
              <a:t>What could Enrollment Management look like?</a:t>
            </a:r>
            <a:endParaRPr lang="en-US" sz="9600" dirty="0"/>
          </a:p>
        </p:txBody>
      </p:sp>
    </p:spTree>
    <p:extLst>
      <p:ext uri="{BB962C8B-B14F-4D97-AF65-F5344CB8AC3E}">
        <p14:creationId xmlns:p14="http://schemas.microsoft.com/office/powerpoint/2010/main" val="4044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E85C4-DAEB-48AD-8E4E-14D0C2CC39AC}"/>
              </a:ext>
            </a:extLst>
          </p:cNvPr>
          <p:cNvPicPr>
            <a:picLocks noChangeAspect="1"/>
          </p:cNvPicPr>
          <p:nvPr/>
        </p:nvPicPr>
        <p:blipFill>
          <a:blip r:embed="rId3"/>
          <a:stretch>
            <a:fillRect/>
          </a:stretch>
        </p:blipFill>
        <p:spPr>
          <a:xfrm>
            <a:off x="597423" y="3162133"/>
            <a:ext cx="22148277" cy="6391454"/>
          </a:xfrm>
          <a:prstGeom prst="rect">
            <a:avLst/>
          </a:prstGeom>
        </p:spPr>
      </p:pic>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Manage Enrollments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Tree>
    <p:extLst>
      <p:ext uri="{BB962C8B-B14F-4D97-AF65-F5344CB8AC3E}">
        <p14:creationId xmlns:p14="http://schemas.microsoft.com/office/powerpoint/2010/main" val="10713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Manage Enrollments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9" name="TextBox 8">
            <a:extLst>
              <a:ext uri="{FF2B5EF4-FFF2-40B4-BE49-F238E27FC236}">
                <a16:creationId xmlns:a16="http://schemas.microsoft.com/office/drawing/2014/main" id="{5653094E-731A-4F18-990E-8FED8CF0EC68}"/>
              </a:ext>
            </a:extLst>
          </p:cNvPr>
          <p:cNvSpPr txBox="1"/>
          <p:nvPr/>
        </p:nvSpPr>
        <p:spPr>
          <a:xfrm>
            <a:off x="19358729" y="9072555"/>
            <a:ext cx="4673600" cy="2862322"/>
          </a:xfrm>
          <a:prstGeom prst="rect">
            <a:avLst/>
          </a:prstGeom>
          <a:noFill/>
        </p:spPr>
        <p:txBody>
          <a:bodyPr wrap="square" rtlCol="0">
            <a:spAutoFit/>
          </a:bodyPr>
          <a:lstStyle/>
          <a:p>
            <a:r>
              <a:rPr lang="en-US" dirty="0">
                <a:solidFill>
                  <a:srgbClr val="FF0000"/>
                </a:solidFill>
              </a:rPr>
              <a:t>From here you can Exit the Student, add/change Programs or add another Enrollment</a:t>
            </a:r>
          </a:p>
        </p:txBody>
      </p:sp>
      <p:pic>
        <p:nvPicPr>
          <p:cNvPr id="5" name="Picture 4">
            <a:extLst>
              <a:ext uri="{FF2B5EF4-FFF2-40B4-BE49-F238E27FC236}">
                <a16:creationId xmlns:a16="http://schemas.microsoft.com/office/drawing/2014/main" id="{70BC76BC-9ED2-431E-B933-E3EAF700167E}"/>
              </a:ext>
            </a:extLst>
          </p:cNvPr>
          <p:cNvPicPr>
            <a:picLocks noChangeAspect="1"/>
          </p:cNvPicPr>
          <p:nvPr/>
        </p:nvPicPr>
        <p:blipFill>
          <a:blip r:embed="rId3"/>
          <a:stretch>
            <a:fillRect/>
          </a:stretch>
        </p:blipFill>
        <p:spPr>
          <a:xfrm>
            <a:off x="2305169" y="2353339"/>
            <a:ext cx="17053560" cy="11078590"/>
          </a:xfrm>
          <a:prstGeom prst="rect">
            <a:avLst/>
          </a:prstGeom>
        </p:spPr>
      </p:pic>
    </p:spTree>
    <p:extLst>
      <p:ext uri="{BB962C8B-B14F-4D97-AF65-F5344CB8AC3E}">
        <p14:creationId xmlns:p14="http://schemas.microsoft.com/office/powerpoint/2010/main" val="185275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Student Information page</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73FAEF95-2F19-40C8-9F07-24F443F72647}"/>
              </a:ext>
            </a:extLst>
          </p:cNvPr>
          <p:cNvPicPr>
            <a:picLocks noChangeAspect="1"/>
          </p:cNvPicPr>
          <p:nvPr/>
        </p:nvPicPr>
        <p:blipFill>
          <a:blip r:embed="rId3"/>
          <a:stretch>
            <a:fillRect/>
          </a:stretch>
        </p:blipFill>
        <p:spPr>
          <a:xfrm>
            <a:off x="4037136" y="2521786"/>
            <a:ext cx="14619489" cy="7581434"/>
          </a:xfrm>
          <a:prstGeom prst="rect">
            <a:avLst/>
          </a:prstGeom>
        </p:spPr>
      </p:pic>
      <p:sp>
        <p:nvSpPr>
          <p:cNvPr id="9" name="Rectangle 8">
            <a:extLst>
              <a:ext uri="{FF2B5EF4-FFF2-40B4-BE49-F238E27FC236}">
                <a16:creationId xmlns:a16="http://schemas.microsoft.com/office/drawing/2014/main" id="{66217FED-9328-4E47-B90B-E929AD558136}"/>
              </a:ext>
            </a:extLst>
          </p:cNvPr>
          <p:cNvSpPr/>
          <p:nvPr/>
        </p:nvSpPr>
        <p:spPr>
          <a:xfrm>
            <a:off x="13510260" y="9761220"/>
            <a:ext cx="2560320" cy="39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F0F5DB-5B63-4026-9B32-29EAAE89C89B}"/>
              </a:ext>
            </a:extLst>
          </p:cNvPr>
          <p:cNvPicPr>
            <a:picLocks noChangeAspect="1"/>
          </p:cNvPicPr>
          <p:nvPr/>
        </p:nvPicPr>
        <p:blipFill>
          <a:blip r:embed="rId4"/>
          <a:stretch>
            <a:fillRect/>
          </a:stretch>
        </p:blipFill>
        <p:spPr>
          <a:xfrm>
            <a:off x="4037135" y="8975995"/>
            <a:ext cx="14619489" cy="4428924"/>
          </a:xfrm>
          <a:prstGeom prst="rect">
            <a:avLst/>
          </a:prstGeom>
        </p:spPr>
      </p:pic>
      <p:sp>
        <p:nvSpPr>
          <p:cNvPr id="10" name="TextBox 9">
            <a:extLst>
              <a:ext uri="{FF2B5EF4-FFF2-40B4-BE49-F238E27FC236}">
                <a16:creationId xmlns:a16="http://schemas.microsoft.com/office/drawing/2014/main" id="{4FA51699-321D-4F9A-A12B-9F61AF8DBF70}"/>
              </a:ext>
            </a:extLst>
          </p:cNvPr>
          <p:cNvSpPr txBox="1"/>
          <p:nvPr/>
        </p:nvSpPr>
        <p:spPr>
          <a:xfrm>
            <a:off x="19107269" y="9164821"/>
            <a:ext cx="4673600" cy="1754326"/>
          </a:xfrm>
          <a:prstGeom prst="rect">
            <a:avLst/>
          </a:prstGeom>
          <a:noFill/>
        </p:spPr>
        <p:txBody>
          <a:bodyPr wrap="square" rtlCol="0">
            <a:spAutoFit/>
          </a:bodyPr>
          <a:lstStyle/>
          <a:p>
            <a:r>
              <a:rPr lang="en-US" dirty="0">
                <a:solidFill>
                  <a:srgbClr val="FF0000"/>
                </a:solidFill>
              </a:rPr>
              <a:t>The same actions can be taken on the Student Information page</a:t>
            </a:r>
          </a:p>
        </p:txBody>
      </p:sp>
    </p:spTree>
    <p:extLst>
      <p:ext uri="{BB962C8B-B14F-4D97-AF65-F5344CB8AC3E}">
        <p14:creationId xmlns:p14="http://schemas.microsoft.com/office/powerpoint/2010/main" val="155671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More information</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9" name="Rectangle 8">
            <a:extLst>
              <a:ext uri="{FF2B5EF4-FFF2-40B4-BE49-F238E27FC236}">
                <a16:creationId xmlns:a16="http://schemas.microsoft.com/office/drawing/2014/main" id="{66217FED-9328-4E47-B90B-E929AD558136}"/>
              </a:ext>
            </a:extLst>
          </p:cNvPr>
          <p:cNvSpPr/>
          <p:nvPr/>
        </p:nvSpPr>
        <p:spPr>
          <a:xfrm>
            <a:off x="13510260" y="9761220"/>
            <a:ext cx="2560320" cy="39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61C035-268B-4487-BB47-38DC16E1B842}"/>
              </a:ext>
            </a:extLst>
          </p:cNvPr>
          <p:cNvPicPr>
            <a:picLocks noChangeAspect="1"/>
          </p:cNvPicPr>
          <p:nvPr/>
        </p:nvPicPr>
        <p:blipFill>
          <a:blip r:embed="rId3"/>
          <a:stretch>
            <a:fillRect/>
          </a:stretch>
        </p:blipFill>
        <p:spPr>
          <a:xfrm>
            <a:off x="3258950" y="2635567"/>
            <a:ext cx="17321917" cy="9976547"/>
          </a:xfrm>
          <a:prstGeom prst="rect">
            <a:avLst/>
          </a:prstGeom>
        </p:spPr>
      </p:pic>
    </p:spTree>
    <p:extLst>
      <p:ext uri="{BB962C8B-B14F-4D97-AF65-F5344CB8AC3E}">
        <p14:creationId xmlns:p14="http://schemas.microsoft.com/office/powerpoint/2010/main" val="410872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Previous District Enrollment</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9" name="Rectangle 8">
            <a:extLst>
              <a:ext uri="{FF2B5EF4-FFF2-40B4-BE49-F238E27FC236}">
                <a16:creationId xmlns:a16="http://schemas.microsoft.com/office/drawing/2014/main" id="{66217FED-9328-4E47-B90B-E929AD558136}"/>
              </a:ext>
            </a:extLst>
          </p:cNvPr>
          <p:cNvSpPr/>
          <p:nvPr/>
        </p:nvSpPr>
        <p:spPr>
          <a:xfrm>
            <a:off x="13510260" y="9761220"/>
            <a:ext cx="2560320" cy="39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C1F9AF-DBD0-42AC-A17D-EEAA7D0076FC}"/>
              </a:ext>
            </a:extLst>
          </p:cNvPr>
          <p:cNvPicPr>
            <a:picLocks noChangeAspect="1"/>
          </p:cNvPicPr>
          <p:nvPr/>
        </p:nvPicPr>
        <p:blipFill>
          <a:blip r:embed="rId3"/>
          <a:stretch>
            <a:fillRect/>
          </a:stretch>
        </p:blipFill>
        <p:spPr>
          <a:xfrm>
            <a:off x="2811781" y="2369535"/>
            <a:ext cx="17282160" cy="10731558"/>
          </a:xfrm>
          <a:prstGeom prst="rect">
            <a:avLst/>
          </a:prstGeom>
        </p:spPr>
      </p:pic>
    </p:spTree>
    <p:extLst>
      <p:ext uri="{BB962C8B-B14F-4D97-AF65-F5344CB8AC3E}">
        <p14:creationId xmlns:p14="http://schemas.microsoft.com/office/powerpoint/2010/main" val="3881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Some Visualization</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10" name="TextBox 9">
            <a:extLst>
              <a:ext uri="{FF2B5EF4-FFF2-40B4-BE49-F238E27FC236}">
                <a16:creationId xmlns:a16="http://schemas.microsoft.com/office/drawing/2014/main" id="{D2F2DB12-C263-436C-92AD-52FF062499EF}"/>
              </a:ext>
            </a:extLst>
          </p:cNvPr>
          <p:cNvSpPr txBox="1"/>
          <p:nvPr/>
        </p:nvSpPr>
        <p:spPr>
          <a:xfrm>
            <a:off x="2937111" y="4150156"/>
            <a:ext cx="17706934" cy="6001643"/>
          </a:xfrm>
          <a:prstGeom prst="rect">
            <a:avLst/>
          </a:prstGeom>
          <a:noFill/>
        </p:spPr>
        <p:txBody>
          <a:bodyPr wrap="square">
            <a:spAutoFit/>
          </a:bodyPr>
          <a:lstStyle/>
          <a:p>
            <a:pPr algn="ctr"/>
            <a:r>
              <a:rPr lang="en-US" sz="9600" i="1" dirty="0"/>
              <a:t>What will Enrolling a Student look like?</a:t>
            </a:r>
          </a:p>
          <a:p>
            <a:pPr algn="ctr"/>
            <a:endParaRPr lang="en-US" sz="9600" i="1" dirty="0"/>
          </a:p>
          <a:p>
            <a:pPr algn="ctr"/>
            <a:r>
              <a:rPr lang="en-US" sz="9600" i="1" dirty="0"/>
              <a:t>The new ‘Workflows’</a:t>
            </a:r>
            <a:endParaRPr lang="en-US" sz="9600" dirty="0"/>
          </a:p>
        </p:txBody>
      </p:sp>
    </p:spTree>
    <p:extLst>
      <p:ext uri="{BB962C8B-B14F-4D97-AF65-F5344CB8AC3E}">
        <p14:creationId xmlns:p14="http://schemas.microsoft.com/office/powerpoint/2010/main" val="9635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Workflow</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60261080-BCB6-4CA1-8B06-186CAFA5D353}"/>
              </a:ext>
            </a:extLst>
          </p:cNvPr>
          <p:cNvPicPr>
            <a:picLocks noChangeAspect="1"/>
          </p:cNvPicPr>
          <p:nvPr/>
        </p:nvPicPr>
        <p:blipFill>
          <a:blip r:embed="rId3"/>
          <a:stretch>
            <a:fillRect/>
          </a:stretch>
        </p:blipFill>
        <p:spPr>
          <a:xfrm>
            <a:off x="4721991" y="2947735"/>
            <a:ext cx="18356291" cy="8625065"/>
          </a:xfrm>
          <a:prstGeom prst="rect">
            <a:avLst/>
          </a:prstGeom>
        </p:spPr>
      </p:pic>
      <p:sp>
        <p:nvSpPr>
          <p:cNvPr id="9" name="TextBox 8">
            <a:extLst>
              <a:ext uri="{FF2B5EF4-FFF2-40B4-BE49-F238E27FC236}">
                <a16:creationId xmlns:a16="http://schemas.microsoft.com/office/drawing/2014/main" id="{67F6A07B-988F-458F-83C2-68F3DAD9229A}"/>
              </a:ext>
            </a:extLst>
          </p:cNvPr>
          <p:cNvSpPr txBox="1"/>
          <p:nvPr/>
        </p:nvSpPr>
        <p:spPr>
          <a:xfrm>
            <a:off x="18629085" y="11431466"/>
            <a:ext cx="4673600" cy="1754326"/>
          </a:xfrm>
          <a:prstGeom prst="rect">
            <a:avLst/>
          </a:prstGeom>
          <a:noFill/>
        </p:spPr>
        <p:txBody>
          <a:bodyPr wrap="square" rtlCol="0">
            <a:spAutoFit/>
          </a:bodyPr>
          <a:lstStyle/>
          <a:p>
            <a:r>
              <a:rPr lang="en-US" dirty="0">
                <a:solidFill>
                  <a:srgbClr val="FF0000"/>
                </a:solidFill>
              </a:rPr>
              <a:t>Record is assigned an Enrollment ID not a Student ID</a:t>
            </a:r>
          </a:p>
        </p:txBody>
      </p:sp>
      <p:pic>
        <p:nvPicPr>
          <p:cNvPr id="4" name="Picture 3">
            <a:extLst>
              <a:ext uri="{FF2B5EF4-FFF2-40B4-BE49-F238E27FC236}">
                <a16:creationId xmlns:a16="http://schemas.microsoft.com/office/drawing/2014/main" id="{BA554B8C-5F77-4398-A411-A5A4D4C434B3}"/>
              </a:ext>
            </a:extLst>
          </p:cNvPr>
          <p:cNvPicPr>
            <a:picLocks noChangeAspect="1"/>
          </p:cNvPicPr>
          <p:nvPr/>
        </p:nvPicPr>
        <p:blipFill>
          <a:blip r:embed="rId4"/>
          <a:stretch>
            <a:fillRect/>
          </a:stretch>
        </p:blipFill>
        <p:spPr>
          <a:xfrm>
            <a:off x="434094" y="2264646"/>
            <a:ext cx="4447917" cy="3623706"/>
          </a:xfrm>
          <a:prstGeom prst="rect">
            <a:avLst/>
          </a:prstGeom>
        </p:spPr>
      </p:pic>
      <p:sp>
        <p:nvSpPr>
          <p:cNvPr id="11" name="TextBox 10">
            <a:extLst>
              <a:ext uri="{FF2B5EF4-FFF2-40B4-BE49-F238E27FC236}">
                <a16:creationId xmlns:a16="http://schemas.microsoft.com/office/drawing/2014/main" id="{8B6FFC9B-4EF8-4114-A10C-92D740D60970}"/>
              </a:ext>
            </a:extLst>
          </p:cNvPr>
          <p:cNvSpPr txBox="1"/>
          <p:nvPr/>
        </p:nvSpPr>
        <p:spPr>
          <a:xfrm>
            <a:off x="19348151" y="4688023"/>
            <a:ext cx="4673600" cy="2862322"/>
          </a:xfrm>
          <a:prstGeom prst="rect">
            <a:avLst/>
          </a:prstGeom>
          <a:noFill/>
        </p:spPr>
        <p:txBody>
          <a:bodyPr wrap="square" rtlCol="0">
            <a:spAutoFit/>
          </a:bodyPr>
          <a:lstStyle/>
          <a:p>
            <a:r>
              <a:rPr lang="en-US" dirty="0">
                <a:solidFill>
                  <a:srgbClr val="FF0000"/>
                </a:solidFill>
              </a:rPr>
              <a:t>Search includes current Students, Inactive Students, Online Enrollments and Siblings</a:t>
            </a:r>
          </a:p>
        </p:txBody>
      </p:sp>
      <p:cxnSp>
        <p:nvCxnSpPr>
          <p:cNvPr id="6" name="Straight Arrow Connector 5">
            <a:extLst>
              <a:ext uri="{FF2B5EF4-FFF2-40B4-BE49-F238E27FC236}">
                <a16:creationId xmlns:a16="http://schemas.microsoft.com/office/drawing/2014/main" id="{EA8AC74C-6F6B-49CB-B26C-A822DF546242}"/>
              </a:ext>
            </a:extLst>
          </p:cNvPr>
          <p:cNvCxnSpPr/>
          <p:nvPr/>
        </p:nvCxnSpPr>
        <p:spPr>
          <a:xfrm flipH="1" flipV="1">
            <a:off x="15195450" y="4251960"/>
            <a:ext cx="3778350" cy="731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2EFE90F-9DC5-4F8E-8888-ABD34842AA61}"/>
              </a:ext>
            </a:extLst>
          </p:cNvPr>
          <p:cNvCxnSpPr>
            <a:cxnSpLocks/>
          </p:cNvCxnSpPr>
          <p:nvPr/>
        </p:nvCxnSpPr>
        <p:spPr>
          <a:xfrm flipH="1" flipV="1">
            <a:off x="15476220" y="11080797"/>
            <a:ext cx="2928462" cy="10524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E82AE4-F22A-416B-9322-9E3B38A4B287}"/>
              </a:ext>
            </a:extLst>
          </p:cNvPr>
          <p:cNvPicPr>
            <a:picLocks noChangeAspect="1"/>
          </p:cNvPicPr>
          <p:nvPr/>
        </p:nvPicPr>
        <p:blipFill>
          <a:blip r:embed="rId3"/>
          <a:stretch>
            <a:fillRect/>
          </a:stretch>
        </p:blipFill>
        <p:spPr>
          <a:xfrm>
            <a:off x="1797456" y="2766008"/>
            <a:ext cx="20919432" cy="9552992"/>
          </a:xfrm>
          <a:prstGeom prst="rect">
            <a:avLst/>
          </a:prstGeom>
        </p:spPr>
      </p:pic>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5" name="TextBox 4">
            <a:extLst>
              <a:ext uri="{FF2B5EF4-FFF2-40B4-BE49-F238E27FC236}">
                <a16:creationId xmlns:a16="http://schemas.microsoft.com/office/drawing/2014/main" id="{7E10429B-2C5C-4E44-9A55-BB3E020CFDD2}"/>
              </a:ext>
            </a:extLst>
          </p:cNvPr>
          <p:cNvSpPr txBox="1"/>
          <p:nvPr/>
        </p:nvSpPr>
        <p:spPr>
          <a:xfrm>
            <a:off x="19306367" y="9965107"/>
            <a:ext cx="4673600" cy="646331"/>
          </a:xfrm>
          <a:prstGeom prst="rect">
            <a:avLst/>
          </a:prstGeom>
          <a:noFill/>
        </p:spPr>
        <p:txBody>
          <a:bodyPr wrap="square" rtlCol="0">
            <a:spAutoFit/>
          </a:bodyPr>
          <a:lstStyle/>
          <a:p>
            <a:r>
              <a:rPr lang="en-US" dirty="0">
                <a:solidFill>
                  <a:srgbClr val="FF0000"/>
                </a:solidFill>
              </a:rPr>
              <a:t>Pop-up Task Reminders</a:t>
            </a:r>
          </a:p>
        </p:txBody>
      </p:sp>
      <p:cxnSp>
        <p:nvCxnSpPr>
          <p:cNvPr id="7" name="Straight Arrow Connector 6">
            <a:extLst>
              <a:ext uri="{FF2B5EF4-FFF2-40B4-BE49-F238E27FC236}">
                <a16:creationId xmlns:a16="http://schemas.microsoft.com/office/drawing/2014/main" id="{B44D4552-EB84-4E92-A6D0-C421F61E6054}"/>
              </a:ext>
            </a:extLst>
          </p:cNvPr>
          <p:cNvCxnSpPr/>
          <p:nvPr/>
        </p:nvCxnSpPr>
        <p:spPr>
          <a:xfrm flipH="1" flipV="1">
            <a:off x="20644044" y="8915400"/>
            <a:ext cx="514156" cy="1049707"/>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3B05D22-F5EC-4623-B52F-AF899E77AAF6}"/>
              </a:ext>
            </a:extLst>
          </p:cNvPr>
          <p:cNvSpPr txBox="1"/>
          <p:nvPr/>
        </p:nvSpPr>
        <p:spPr>
          <a:xfrm>
            <a:off x="3258951" y="12188798"/>
            <a:ext cx="16047416" cy="1200329"/>
          </a:xfrm>
          <a:prstGeom prst="rect">
            <a:avLst/>
          </a:prstGeom>
          <a:noFill/>
        </p:spPr>
        <p:txBody>
          <a:bodyPr wrap="square" rtlCol="0">
            <a:spAutoFit/>
          </a:bodyPr>
          <a:lstStyle/>
          <a:p>
            <a:r>
              <a:rPr lang="en-US" dirty="0">
                <a:solidFill>
                  <a:srgbClr val="FF0000"/>
                </a:solidFill>
              </a:rPr>
              <a:t>You can stop at any Step and leave the page and the process will remember where you left off on this Student so you can come back later</a:t>
            </a:r>
          </a:p>
        </p:txBody>
      </p:sp>
    </p:spTree>
    <p:extLst>
      <p:ext uri="{BB962C8B-B14F-4D97-AF65-F5344CB8AC3E}">
        <p14:creationId xmlns:p14="http://schemas.microsoft.com/office/powerpoint/2010/main" val="49038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E82AE4-F22A-416B-9322-9E3B38A4B287}"/>
              </a:ext>
            </a:extLst>
          </p:cNvPr>
          <p:cNvPicPr>
            <a:picLocks noChangeAspect="1"/>
          </p:cNvPicPr>
          <p:nvPr/>
        </p:nvPicPr>
        <p:blipFill>
          <a:blip r:embed="rId3"/>
          <a:stretch>
            <a:fillRect/>
          </a:stretch>
        </p:blipFill>
        <p:spPr>
          <a:xfrm>
            <a:off x="1797456" y="2766008"/>
            <a:ext cx="20919432" cy="9552992"/>
          </a:xfrm>
          <a:prstGeom prst="rect">
            <a:avLst/>
          </a:prstGeom>
        </p:spPr>
      </p:pic>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5" name="TextBox 4">
            <a:extLst>
              <a:ext uri="{FF2B5EF4-FFF2-40B4-BE49-F238E27FC236}">
                <a16:creationId xmlns:a16="http://schemas.microsoft.com/office/drawing/2014/main" id="{7E10429B-2C5C-4E44-9A55-BB3E020CFDD2}"/>
              </a:ext>
            </a:extLst>
          </p:cNvPr>
          <p:cNvSpPr txBox="1"/>
          <p:nvPr/>
        </p:nvSpPr>
        <p:spPr>
          <a:xfrm>
            <a:off x="19306367" y="9965107"/>
            <a:ext cx="4673600" cy="646331"/>
          </a:xfrm>
          <a:prstGeom prst="rect">
            <a:avLst/>
          </a:prstGeom>
          <a:noFill/>
        </p:spPr>
        <p:txBody>
          <a:bodyPr wrap="square" rtlCol="0">
            <a:spAutoFit/>
          </a:bodyPr>
          <a:lstStyle/>
          <a:p>
            <a:r>
              <a:rPr lang="en-US" dirty="0">
                <a:solidFill>
                  <a:srgbClr val="FF0000"/>
                </a:solidFill>
              </a:rPr>
              <a:t>Pop-up Task Reminders</a:t>
            </a:r>
          </a:p>
        </p:txBody>
      </p:sp>
      <p:cxnSp>
        <p:nvCxnSpPr>
          <p:cNvPr id="7" name="Straight Arrow Connector 6">
            <a:extLst>
              <a:ext uri="{FF2B5EF4-FFF2-40B4-BE49-F238E27FC236}">
                <a16:creationId xmlns:a16="http://schemas.microsoft.com/office/drawing/2014/main" id="{B44D4552-EB84-4E92-A6D0-C421F61E6054}"/>
              </a:ext>
            </a:extLst>
          </p:cNvPr>
          <p:cNvCxnSpPr/>
          <p:nvPr/>
        </p:nvCxnSpPr>
        <p:spPr>
          <a:xfrm flipH="1" flipV="1">
            <a:off x="20644044" y="8915400"/>
            <a:ext cx="514156" cy="1049707"/>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467F98CF-E340-43FF-BC47-F380A0D406E2}"/>
              </a:ext>
            </a:extLst>
          </p:cNvPr>
          <p:cNvSpPr/>
          <p:nvPr/>
        </p:nvSpPr>
        <p:spPr>
          <a:xfrm>
            <a:off x="10881360" y="4640580"/>
            <a:ext cx="4000500" cy="54864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5FB35B-FAED-435E-9CEA-054AF702DDF9}"/>
              </a:ext>
            </a:extLst>
          </p:cNvPr>
          <p:cNvSpPr txBox="1"/>
          <p:nvPr/>
        </p:nvSpPr>
        <p:spPr>
          <a:xfrm>
            <a:off x="11201400" y="4640580"/>
            <a:ext cx="423514" cy="646331"/>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6066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Internal Team Members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TextBox 7">
            <a:extLst>
              <a:ext uri="{FF2B5EF4-FFF2-40B4-BE49-F238E27FC236}">
                <a16:creationId xmlns:a16="http://schemas.microsoft.com/office/drawing/2014/main" id="{5E07316E-9194-4B63-9D44-CBB6AC6116AA}"/>
              </a:ext>
            </a:extLst>
          </p:cNvPr>
          <p:cNvSpPr txBox="1"/>
          <p:nvPr/>
        </p:nvSpPr>
        <p:spPr>
          <a:xfrm>
            <a:off x="3169056" y="2947735"/>
            <a:ext cx="17706934" cy="8894743"/>
          </a:xfrm>
          <a:prstGeom prst="rect">
            <a:avLst/>
          </a:prstGeom>
          <a:noFill/>
        </p:spPr>
        <p:txBody>
          <a:bodyPr wrap="square" rtlCol="0" anchor="t">
            <a:spAutoFit/>
          </a:bodyPr>
          <a:lstStyle/>
          <a:p>
            <a:pPr>
              <a:spcBef>
                <a:spcPts val="2400"/>
              </a:spcBef>
            </a:pPr>
            <a:r>
              <a:rPr lang="en-US" sz="4800" b="1" dirty="0"/>
              <a:t>Business Analysts</a:t>
            </a:r>
          </a:p>
          <a:p>
            <a:pPr marL="685800" indent="-685800">
              <a:spcBef>
                <a:spcPts val="2400"/>
              </a:spcBef>
              <a:buFont typeface="Arial" panose="020B0604020202020204" pitchFamily="34" charset="0"/>
              <a:buChar char="•"/>
            </a:pPr>
            <a:r>
              <a:rPr lang="en-US" sz="4800" dirty="0"/>
              <a:t>Minott Opdyke</a:t>
            </a:r>
          </a:p>
          <a:p>
            <a:pPr>
              <a:spcBef>
                <a:spcPts val="2400"/>
              </a:spcBef>
            </a:pPr>
            <a:r>
              <a:rPr lang="en-US" sz="4800" b="1" dirty="0"/>
              <a:t>System Architects &amp; Developers</a:t>
            </a:r>
          </a:p>
          <a:p>
            <a:pPr marL="685800" indent="-685800">
              <a:spcBef>
                <a:spcPts val="2400"/>
              </a:spcBef>
              <a:buFont typeface="Arial" panose="020B0604020202020204" pitchFamily="34" charset="0"/>
              <a:buChar char="•"/>
            </a:pPr>
            <a:r>
              <a:rPr lang="en-US" sz="4800" dirty="0"/>
              <a:t>James Kelly</a:t>
            </a:r>
          </a:p>
          <a:p>
            <a:pPr>
              <a:spcBef>
                <a:spcPts val="2400"/>
              </a:spcBef>
            </a:pPr>
            <a:r>
              <a:rPr lang="en-US" sz="4800" b="1" dirty="0"/>
              <a:t>Internal Advisors</a:t>
            </a:r>
          </a:p>
          <a:p>
            <a:pPr marL="685800" indent="-685800">
              <a:spcBef>
                <a:spcPts val="2400"/>
              </a:spcBef>
              <a:buFont typeface="Arial" panose="020B0604020202020204" pitchFamily="34" charset="0"/>
              <a:buChar char="•"/>
            </a:pPr>
            <a:r>
              <a:rPr lang="en-US" sz="4800" dirty="0"/>
              <a:t>Michele Sullivan, </a:t>
            </a:r>
            <a:r>
              <a:rPr lang="en-US" sz="4800"/>
              <a:t>Leslie Stawarz, Deb </a:t>
            </a:r>
            <a:r>
              <a:rPr lang="en-US" sz="4800" dirty="0"/>
              <a:t>Cartwright, Susan Prow, Jenifer Johnson, Elena Lohr, Carrie Muchow</a:t>
            </a:r>
          </a:p>
          <a:p>
            <a:pPr>
              <a:spcBef>
                <a:spcPts val="2400"/>
              </a:spcBef>
            </a:pPr>
            <a:r>
              <a:rPr lang="en-US" sz="4800" b="1" dirty="0"/>
              <a:t>Aeries Advisory Group</a:t>
            </a:r>
          </a:p>
          <a:p>
            <a:pPr marL="685800" indent="-685800">
              <a:spcBef>
                <a:spcPts val="2400"/>
              </a:spcBef>
              <a:buFont typeface="Arial" panose="020B0604020202020204" pitchFamily="34" charset="0"/>
              <a:buChar char="•"/>
            </a:pPr>
            <a:endParaRPr lang="en-US" sz="4800" dirty="0"/>
          </a:p>
        </p:txBody>
      </p:sp>
    </p:spTree>
    <p:extLst>
      <p:ext uri="{BB962C8B-B14F-4D97-AF65-F5344CB8AC3E}">
        <p14:creationId xmlns:p14="http://schemas.microsoft.com/office/powerpoint/2010/main" val="11177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E82AE4-F22A-416B-9322-9E3B38A4B287}"/>
              </a:ext>
            </a:extLst>
          </p:cNvPr>
          <p:cNvPicPr>
            <a:picLocks noChangeAspect="1"/>
          </p:cNvPicPr>
          <p:nvPr/>
        </p:nvPicPr>
        <p:blipFill>
          <a:blip r:embed="rId3"/>
          <a:stretch>
            <a:fillRect/>
          </a:stretch>
        </p:blipFill>
        <p:spPr>
          <a:xfrm>
            <a:off x="1797456" y="2766008"/>
            <a:ext cx="20919432" cy="9552992"/>
          </a:xfrm>
          <a:prstGeom prst="rect">
            <a:avLst/>
          </a:prstGeom>
        </p:spPr>
      </p:pic>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5" name="TextBox 4">
            <a:extLst>
              <a:ext uri="{FF2B5EF4-FFF2-40B4-BE49-F238E27FC236}">
                <a16:creationId xmlns:a16="http://schemas.microsoft.com/office/drawing/2014/main" id="{7E10429B-2C5C-4E44-9A55-BB3E020CFDD2}"/>
              </a:ext>
            </a:extLst>
          </p:cNvPr>
          <p:cNvSpPr txBox="1"/>
          <p:nvPr/>
        </p:nvSpPr>
        <p:spPr>
          <a:xfrm>
            <a:off x="19306367" y="9965107"/>
            <a:ext cx="4673600" cy="646331"/>
          </a:xfrm>
          <a:prstGeom prst="rect">
            <a:avLst/>
          </a:prstGeom>
          <a:noFill/>
        </p:spPr>
        <p:txBody>
          <a:bodyPr wrap="square" rtlCol="0">
            <a:spAutoFit/>
          </a:bodyPr>
          <a:lstStyle/>
          <a:p>
            <a:r>
              <a:rPr lang="en-US" dirty="0">
                <a:solidFill>
                  <a:srgbClr val="FF0000"/>
                </a:solidFill>
              </a:rPr>
              <a:t>Pop-up Task Reminders</a:t>
            </a:r>
          </a:p>
        </p:txBody>
      </p:sp>
      <p:cxnSp>
        <p:nvCxnSpPr>
          <p:cNvPr id="7" name="Straight Arrow Connector 6">
            <a:extLst>
              <a:ext uri="{FF2B5EF4-FFF2-40B4-BE49-F238E27FC236}">
                <a16:creationId xmlns:a16="http://schemas.microsoft.com/office/drawing/2014/main" id="{B44D4552-EB84-4E92-A6D0-C421F61E6054}"/>
              </a:ext>
            </a:extLst>
          </p:cNvPr>
          <p:cNvCxnSpPr/>
          <p:nvPr/>
        </p:nvCxnSpPr>
        <p:spPr>
          <a:xfrm flipH="1" flipV="1">
            <a:off x="20644044" y="8915400"/>
            <a:ext cx="514156" cy="1049707"/>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467F98CF-E340-43FF-BC47-F380A0D406E2}"/>
              </a:ext>
            </a:extLst>
          </p:cNvPr>
          <p:cNvSpPr/>
          <p:nvPr/>
        </p:nvSpPr>
        <p:spPr>
          <a:xfrm>
            <a:off x="10881360" y="4640580"/>
            <a:ext cx="4000500" cy="54864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5FB35B-FAED-435E-9CEA-054AF702DDF9}"/>
              </a:ext>
            </a:extLst>
          </p:cNvPr>
          <p:cNvSpPr txBox="1"/>
          <p:nvPr/>
        </p:nvSpPr>
        <p:spPr>
          <a:xfrm>
            <a:off x="11201400" y="4640580"/>
            <a:ext cx="423514" cy="646331"/>
          </a:xfrm>
          <a:prstGeom prst="rect">
            <a:avLst/>
          </a:prstGeom>
          <a:noFill/>
        </p:spPr>
        <p:txBody>
          <a:bodyPr wrap="none" rtlCol="0">
            <a:spAutoFit/>
          </a:bodyPr>
          <a:lstStyle/>
          <a:p>
            <a:r>
              <a:rPr lang="en-US" dirty="0"/>
              <a:t>X</a:t>
            </a:r>
          </a:p>
        </p:txBody>
      </p:sp>
      <p:pic>
        <p:nvPicPr>
          <p:cNvPr id="6" name="Picture 5">
            <a:extLst>
              <a:ext uri="{FF2B5EF4-FFF2-40B4-BE49-F238E27FC236}">
                <a16:creationId xmlns:a16="http://schemas.microsoft.com/office/drawing/2014/main" id="{9D0F720C-D425-4D3F-B72E-00040EE4E0CC}"/>
              </a:ext>
            </a:extLst>
          </p:cNvPr>
          <p:cNvPicPr>
            <a:picLocks noChangeAspect="1"/>
          </p:cNvPicPr>
          <p:nvPr/>
        </p:nvPicPr>
        <p:blipFill>
          <a:blip r:embed="rId4"/>
          <a:stretch>
            <a:fillRect/>
          </a:stretch>
        </p:blipFill>
        <p:spPr>
          <a:xfrm>
            <a:off x="5751194" y="5389854"/>
            <a:ext cx="11250413" cy="7122110"/>
          </a:xfrm>
          <a:prstGeom prst="rect">
            <a:avLst/>
          </a:prstGeom>
        </p:spPr>
      </p:pic>
    </p:spTree>
    <p:extLst>
      <p:ext uri="{BB962C8B-B14F-4D97-AF65-F5344CB8AC3E}">
        <p14:creationId xmlns:p14="http://schemas.microsoft.com/office/powerpoint/2010/main" val="38400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4" name="Picture 3">
            <a:extLst>
              <a:ext uri="{FF2B5EF4-FFF2-40B4-BE49-F238E27FC236}">
                <a16:creationId xmlns:a16="http://schemas.microsoft.com/office/drawing/2014/main" id="{7EF1FBE8-CA2C-4061-87AD-47A97B11951E}"/>
              </a:ext>
            </a:extLst>
          </p:cNvPr>
          <p:cNvPicPr>
            <a:picLocks noChangeAspect="1"/>
          </p:cNvPicPr>
          <p:nvPr/>
        </p:nvPicPr>
        <p:blipFill>
          <a:blip r:embed="rId3"/>
          <a:stretch>
            <a:fillRect/>
          </a:stretch>
        </p:blipFill>
        <p:spPr>
          <a:xfrm>
            <a:off x="1958148" y="2947735"/>
            <a:ext cx="20398269" cy="9212635"/>
          </a:xfrm>
          <a:prstGeom prst="rect">
            <a:avLst/>
          </a:prstGeom>
        </p:spPr>
      </p:pic>
    </p:spTree>
    <p:extLst>
      <p:ext uri="{BB962C8B-B14F-4D97-AF65-F5344CB8AC3E}">
        <p14:creationId xmlns:p14="http://schemas.microsoft.com/office/powerpoint/2010/main" val="409409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6" name="TextBox 5">
            <a:extLst>
              <a:ext uri="{FF2B5EF4-FFF2-40B4-BE49-F238E27FC236}">
                <a16:creationId xmlns:a16="http://schemas.microsoft.com/office/drawing/2014/main" id="{FCA98D21-8149-4C26-924B-36B40E257667}"/>
              </a:ext>
            </a:extLst>
          </p:cNvPr>
          <p:cNvSpPr txBox="1"/>
          <p:nvPr/>
        </p:nvSpPr>
        <p:spPr>
          <a:xfrm>
            <a:off x="4812454" y="12123261"/>
            <a:ext cx="13753252" cy="1200329"/>
          </a:xfrm>
          <a:prstGeom prst="rect">
            <a:avLst/>
          </a:prstGeom>
          <a:noFill/>
        </p:spPr>
        <p:txBody>
          <a:bodyPr wrap="none" rtlCol="0">
            <a:spAutoFit/>
          </a:bodyPr>
          <a:lstStyle/>
          <a:p>
            <a:r>
              <a:rPr lang="en-US" dirty="0">
                <a:solidFill>
                  <a:srgbClr val="FF0000"/>
                </a:solidFill>
              </a:rPr>
              <a:t>Entering All the Contact information could be optional at Enrollment. </a:t>
            </a:r>
          </a:p>
          <a:p>
            <a:r>
              <a:rPr lang="en-US" dirty="0">
                <a:solidFill>
                  <a:srgbClr val="FF0000"/>
                </a:solidFill>
              </a:rPr>
              <a:t>Once assigned To a School, the site Staff could complete this information</a:t>
            </a:r>
          </a:p>
        </p:txBody>
      </p:sp>
      <p:pic>
        <p:nvPicPr>
          <p:cNvPr id="3" name="Picture 2">
            <a:extLst>
              <a:ext uri="{FF2B5EF4-FFF2-40B4-BE49-F238E27FC236}">
                <a16:creationId xmlns:a16="http://schemas.microsoft.com/office/drawing/2014/main" id="{8EB092ED-6A28-41A0-8AA9-3DF369646137}"/>
              </a:ext>
            </a:extLst>
          </p:cNvPr>
          <p:cNvPicPr>
            <a:picLocks noChangeAspect="1"/>
          </p:cNvPicPr>
          <p:nvPr/>
        </p:nvPicPr>
        <p:blipFill>
          <a:blip r:embed="rId3"/>
          <a:stretch>
            <a:fillRect/>
          </a:stretch>
        </p:blipFill>
        <p:spPr>
          <a:xfrm>
            <a:off x="3654893" y="2264645"/>
            <a:ext cx="17310992" cy="9401416"/>
          </a:xfrm>
          <a:prstGeom prst="rect">
            <a:avLst/>
          </a:prstGeom>
        </p:spPr>
      </p:pic>
      <p:sp>
        <p:nvSpPr>
          <p:cNvPr id="9" name="TextBox 8">
            <a:extLst>
              <a:ext uri="{FF2B5EF4-FFF2-40B4-BE49-F238E27FC236}">
                <a16:creationId xmlns:a16="http://schemas.microsoft.com/office/drawing/2014/main" id="{899DAFC6-BB14-4F76-B56D-B46E516975EA}"/>
              </a:ext>
            </a:extLst>
          </p:cNvPr>
          <p:cNvSpPr txBox="1"/>
          <p:nvPr/>
        </p:nvSpPr>
        <p:spPr>
          <a:xfrm>
            <a:off x="16951786" y="8616367"/>
            <a:ext cx="5953933" cy="1754326"/>
          </a:xfrm>
          <a:prstGeom prst="rect">
            <a:avLst/>
          </a:prstGeom>
          <a:noFill/>
        </p:spPr>
        <p:txBody>
          <a:bodyPr wrap="square" rtlCol="0">
            <a:spAutoFit/>
          </a:bodyPr>
          <a:lstStyle/>
          <a:p>
            <a:r>
              <a:rPr lang="en-US" dirty="0">
                <a:solidFill>
                  <a:srgbClr val="FF0000"/>
                </a:solidFill>
              </a:rPr>
              <a:t>These Steps are customizable. You can add more Steps and also change the order</a:t>
            </a:r>
          </a:p>
        </p:txBody>
      </p:sp>
    </p:spTree>
    <p:extLst>
      <p:ext uri="{BB962C8B-B14F-4D97-AF65-F5344CB8AC3E}">
        <p14:creationId xmlns:p14="http://schemas.microsoft.com/office/powerpoint/2010/main" val="18091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Process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D1F316FD-1860-4DF1-BD80-3AC19ABCD93C}"/>
              </a:ext>
            </a:extLst>
          </p:cNvPr>
          <p:cNvPicPr>
            <a:picLocks noChangeAspect="1"/>
          </p:cNvPicPr>
          <p:nvPr/>
        </p:nvPicPr>
        <p:blipFill>
          <a:blip r:embed="rId3"/>
          <a:stretch>
            <a:fillRect/>
          </a:stretch>
        </p:blipFill>
        <p:spPr>
          <a:xfrm>
            <a:off x="3258951" y="2726821"/>
            <a:ext cx="17746339" cy="8206973"/>
          </a:xfrm>
          <a:prstGeom prst="rect">
            <a:avLst/>
          </a:prstGeom>
        </p:spPr>
      </p:pic>
      <p:sp>
        <p:nvSpPr>
          <p:cNvPr id="10" name="TextBox 9">
            <a:extLst>
              <a:ext uri="{FF2B5EF4-FFF2-40B4-BE49-F238E27FC236}">
                <a16:creationId xmlns:a16="http://schemas.microsoft.com/office/drawing/2014/main" id="{EAE78A0F-7750-4E50-B8CA-D5480CA5C387}"/>
              </a:ext>
            </a:extLst>
          </p:cNvPr>
          <p:cNvSpPr txBox="1"/>
          <p:nvPr/>
        </p:nvSpPr>
        <p:spPr>
          <a:xfrm>
            <a:off x="17258844" y="9596807"/>
            <a:ext cx="4673600" cy="2308324"/>
          </a:xfrm>
          <a:prstGeom prst="rect">
            <a:avLst/>
          </a:prstGeom>
          <a:noFill/>
        </p:spPr>
        <p:txBody>
          <a:bodyPr wrap="square" rtlCol="0">
            <a:spAutoFit/>
          </a:bodyPr>
          <a:lstStyle/>
          <a:p>
            <a:r>
              <a:rPr lang="en-US" dirty="0">
                <a:solidFill>
                  <a:srgbClr val="FF0000"/>
                </a:solidFill>
              </a:rPr>
              <a:t>You are prompted to send a Notification to others about this new Student</a:t>
            </a:r>
          </a:p>
        </p:txBody>
      </p:sp>
      <p:cxnSp>
        <p:nvCxnSpPr>
          <p:cNvPr id="11" name="Straight Arrow Connector 10">
            <a:extLst>
              <a:ext uri="{FF2B5EF4-FFF2-40B4-BE49-F238E27FC236}">
                <a16:creationId xmlns:a16="http://schemas.microsoft.com/office/drawing/2014/main" id="{060EFA76-F48D-4313-9730-052EAB291AA2}"/>
              </a:ext>
            </a:extLst>
          </p:cNvPr>
          <p:cNvCxnSpPr/>
          <p:nvPr/>
        </p:nvCxnSpPr>
        <p:spPr>
          <a:xfrm flipH="1" flipV="1">
            <a:off x="18596521" y="8547100"/>
            <a:ext cx="514156" cy="1049707"/>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4E50FCA-E271-4B56-A306-68BF581273DE}"/>
              </a:ext>
            </a:extLst>
          </p:cNvPr>
          <p:cNvSpPr txBox="1"/>
          <p:nvPr/>
        </p:nvSpPr>
        <p:spPr>
          <a:xfrm>
            <a:off x="7153353" y="10933794"/>
            <a:ext cx="4673600" cy="646331"/>
          </a:xfrm>
          <a:prstGeom prst="rect">
            <a:avLst/>
          </a:prstGeom>
          <a:noFill/>
        </p:spPr>
        <p:txBody>
          <a:bodyPr wrap="square" rtlCol="0">
            <a:spAutoFit/>
          </a:bodyPr>
          <a:lstStyle/>
          <a:p>
            <a:r>
              <a:rPr lang="en-US" dirty="0">
                <a:solidFill>
                  <a:srgbClr val="FF0000"/>
                </a:solidFill>
              </a:rPr>
              <a:t>Student ID is assigned</a:t>
            </a:r>
          </a:p>
        </p:txBody>
      </p:sp>
    </p:spTree>
    <p:extLst>
      <p:ext uri="{BB962C8B-B14F-4D97-AF65-F5344CB8AC3E}">
        <p14:creationId xmlns:p14="http://schemas.microsoft.com/office/powerpoint/2010/main" val="41262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7125C8-4D72-4155-8AE2-77C26E55B335}"/>
              </a:ext>
            </a:extLst>
          </p:cNvPr>
          <p:cNvPicPr>
            <a:picLocks noChangeAspect="1"/>
          </p:cNvPicPr>
          <p:nvPr/>
        </p:nvPicPr>
        <p:blipFill>
          <a:blip r:embed="rId3"/>
          <a:stretch>
            <a:fillRect/>
          </a:stretch>
        </p:blipFill>
        <p:spPr>
          <a:xfrm>
            <a:off x="677681" y="2947735"/>
            <a:ext cx="21678736" cy="6986701"/>
          </a:xfrm>
          <a:prstGeom prst="rect">
            <a:avLst/>
          </a:prstGeom>
        </p:spPr>
      </p:pic>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Manage Enrollments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Rectangle 7">
            <a:extLst>
              <a:ext uri="{FF2B5EF4-FFF2-40B4-BE49-F238E27FC236}">
                <a16:creationId xmlns:a16="http://schemas.microsoft.com/office/drawing/2014/main" id="{954CFCFD-545A-4111-AAF7-094412AB00F7}"/>
              </a:ext>
            </a:extLst>
          </p:cNvPr>
          <p:cNvSpPr/>
          <p:nvPr/>
        </p:nvSpPr>
        <p:spPr>
          <a:xfrm>
            <a:off x="17350740" y="5097780"/>
            <a:ext cx="4160520" cy="677108"/>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9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Enrollment Configuration</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7FCF5042-AC5B-4F3F-8D99-342C1C7EDF0B}"/>
              </a:ext>
            </a:extLst>
          </p:cNvPr>
          <p:cNvPicPr>
            <a:picLocks noChangeAspect="1"/>
          </p:cNvPicPr>
          <p:nvPr/>
        </p:nvPicPr>
        <p:blipFill>
          <a:blip r:embed="rId3"/>
          <a:stretch>
            <a:fillRect/>
          </a:stretch>
        </p:blipFill>
        <p:spPr>
          <a:xfrm>
            <a:off x="3258950" y="2543174"/>
            <a:ext cx="15349089" cy="10590871"/>
          </a:xfrm>
          <a:prstGeom prst="rect">
            <a:avLst/>
          </a:prstGeom>
        </p:spPr>
      </p:pic>
    </p:spTree>
    <p:extLst>
      <p:ext uri="{BB962C8B-B14F-4D97-AF65-F5344CB8AC3E}">
        <p14:creationId xmlns:p14="http://schemas.microsoft.com/office/powerpoint/2010/main" val="3762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Other Features: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10" name="TextBox 9">
            <a:extLst>
              <a:ext uri="{FF2B5EF4-FFF2-40B4-BE49-F238E27FC236}">
                <a16:creationId xmlns:a16="http://schemas.microsoft.com/office/drawing/2014/main" id="{D2F2DB12-C263-436C-92AD-52FF062499EF}"/>
              </a:ext>
            </a:extLst>
          </p:cNvPr>
          <p:cNvSpPr txBox="1"/>
          <p:nvPr/>
        </p:nvSpPr>
        <p:spPr>
          <a:xfrm>
            <a:off x="2914251" y="3235756"/>
            <a:ext cx="17706934" cy="8556188"/>
          </a:xfrm>
          <a:prstGeom prst="rect">
            <a:avLst/>
          </a:prstGeom>
          <a:noFill/>
        </p:spPr>
        <p:txBody>
          <a:bodyPr wrap="square">
            <a:spAutoFit/>
          </a:bodyPr>
          <a:lstStyle/>
          <a:p>
            <a:pPr algn="ctr"/>
            <a:r>
              <a:rPr lang="en-US" sz="9600" i="1" dirty="0"/>
              <a:t>Status Tags are going away!</a:t>
            </a:r>
          </a:p>
          <a:p>
            <a:pPr algn="ctr"/>
            <a:endParaRPr lang="en-US" sz="5400" i="1" dirty="0"/>
          </a:p>
          <a:p>
            <a:pPr algn="ctr"/>
            <a:r>
              <a:rPr lang="en-US" sz="8000" i="1" dirty="0"/>
              <a:t>The current Enrollment status will be the indicator. When a Student is no longer actively enrolled, the Enrollment status will show on the Student Information page.</a:t>
            </a:r>
            <a:endParaRPr lang="en-US" sz="8000" dirty="0"/>
          </a:p>
        </p:txBody>
      </p:sp>
    </p:spTree>
    <p:extLst>
      <p:ext uri="{BB962C8B-B14F-4D97-AF65-F5344CB8AC3E}">
        <p14:creationId xmlns:p14="http://schemas.microsoft.com/office/powerpoint/2010/main" val="127241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Student Information page</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4" name="Picture 3">
            <a:extLst>
              <a:ext uri="{FF2B5EF4-FFF2-40B4-BE49-F238E27FC236}">
                <a16:creationId xmlns:a16="http://schemas.microsoft.com/office/drawing/2014/main" id="{3C7E5EF7-7C82-4A2C-8F10-20B7989DAE82}"/>
              </a:ext>
            </a:extLst>
          </p:cNvPr>
          <p:cNvPicPr>
            <a:picLocks noChangeAspect="1"/>
          </p:cNvPicPr>
          <p:nvPr/>
        </p:nvPicPr>
        <p:blipFill>
          <a:blip r:embed="rId3"/>
          <a:stretch>
            <a:fillRect/>
          </a:stretch>
        </p:blipFill>
        <p:spPr>
          <a:xfrm>
            <a:off x="3258951" y="2625111"/>
            <a:ext cx="17752736" cy="8292494"/>
          </a:xfrm>
          <a:prstGeom prst="rect">
            <a:avLst/>
          </a:prstGeom>
        </p:spPr>
      </p:pic>
      <p:sp>
        <p:nvSpPr>
          <p:cNvPr id="11" name="TextBox 10">
            <a:extLst>
              <a:ext uri="{FF2B5EF4-FFF2-40B4-BE49-F238E27FC236}">
                <a16:creationId xmlns:a16="http://schemas.microsoft.com/office/drawing/2014/main" id="{5D281411-345B-4468-B9AB-CCBEC8261C80}"/>
              </a:ext>
            </a:extLst>
          </p:cNvPr>
          <p:cNvSpPr txBox="1"/>
          <p:nvPr/>
        </p:nvSpPr>
        <p:spPr>
          <a:xfrm>
            <a:off x="6069754" y="12188798"/>
            <a:ext cx="13026899" cy="646331"/>
          </a:xfrm>
          <a:prstGeom prst="rect">
            <a:avLst/>
          </a:prstGeom>
          <a:noFill/>
        </p:spPr>
        <p:txBody>
          <a:bodyPr wrap="none" rtlCol="0">
            <a:spAutoFit/>
          </a:bodyPr>
          <a:lstStyle/>
          <a:p>
            <a:r>
              <a:rPr lang="en-US" dirty="0">
                <a:solidFill>
                  <a:srgbClr val="FF0000"/>
                </a:solidFill>
              </a:rPr>
              <a:t>Status Indicator with Exit Reason/Pre-enrolled instead of a Status tag</a:t>
            </a:r>
          </a:p>
        </p:txBody>
      </p:sp>
    </p:spTree>
    <p:extLst>
      <p:ext uri="{BB962C8B-B14F-4D97-AF65-F5344CB8AC3E}">
        <p14:creationId xmlns:p14="http://schemas.microsoft.com/office/powerpoint/2010/main" val="958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Student Information page</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8" name="Picture 7">
            <a:extLst>
              <a:ext uri="{FF2B5EF4-FFF2-40B4-BE49-F238E27FC236}">
                <a16:creationId xmlns:a16="http://schemas.microsoft.com/office/drawing/2014/main" id="{C10427F1-887A-42BD-92EA-E61029B071F6}"/>
              </a:ext>
            </a:extLst>
          </p:cNvPr>
          <p:cNvPicPr>
            <a:picLocks noChangeAspect="1"/>
          </p:cNvPicPr>
          <p:nvPr/>
        </p:nvPicPr>
        <p:blipFill>
          <a:blip r:embed="rId3"/>
          <a:stretch>
            <a:fillRect/>
          </a:stretch>
        </p:blipFill>
        <p:spPr>
          <a:xfrm>
            <a:off x="3258952" y="2685277"/>
            <a:ext cx="17693262" cy="8264712"/>
          </a:xfrm>
          <a:prstGeom prst="rect">
            <a:avLst/>
          </a:prstGeom>
        </p:spPr>
      </p:pic>
    </p:spTree>
    <p:extLst>
      <p:ext uri="{BB962C8B-B14F-4D97-AF65-F5344CB8AC3E}">
        <p14:creationId xmlns:p14="http://schemas.microsoft.com/office/powerpoint/2010/main" val="6540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Student Information page</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11" name="TextBox 10">
            <a:extLst>
              <a:ext uri="{FF2B5EF4-FFF2-40B4-BE49-F238E27FC236}">
                <a16:creationId xmlns:a16="http://schemas.microsoft.com/office/drawing/2014/main" id="{5D281411-345B-4468-B9AB-CCBEC8261C80}"/>
              </a:ext>
            </a:extLst>
          </p:cNvPr>
          <p:cNvSpPr txBox="1"/>
          <p:nvPr/>
        </p:nvSpPr>
        <p:spPr>
          <a:xfrm>
            <a:off x="8177952" y="11865633"/>
            <a:ext cx="7017498" cy="646331"/>
          </a:xfrm>
          <a:prstGeom prst="rect">
            <a:avLst/>
          </a:prstGeom>
          <a:noFill/>
        </p:spPr>
        <p:txBody>
          <a:bodyPr wrap="none" rtlCol="0">
            <a:spAutoFit/>
          </a:bodyPr>
          <a:lstStyle/>
          <a:p>
            <a:r>
              <a:rPr lang="en-US" dirty="0">
                <a:solidFill>
                  <a:srgbClr val="FF0000"/>
                </a:solidFill>
              </a:rPr>
              <a:t>The District can customize the colors</a:t>
            </a:r>
          </a:p>
        </p:txBody>
      </p:sp>
      <p:pic>
        <p:nvPicPr>
          <p:cNvPr id="6" name="Picture 5">
            <a:extLst>
              <a:ext uri="{FF2B5EF4-FFF2-40B4-BE49-F238E27FC236}">
                <a16:creationId xmlns:a16="http://schemas.microsoft.com/office/drawing/2014/main" id="{5A44E81F-46DB-4178-966C-E012F7856C8D}"/>
              </a:ext>
            </a:extLst>
          </p:cNvPr>
          <p:cNvPicPr>
            <a:picLocks noChangeAspect="1"/>
          </p:cNvPicPr>
          <p:nvPr/>
        </p:nvPicPr>
        <p:blipFill>
          <a:blip r:embed="rId3"/>
          <a:stretch>
            <a:fillRect/>
          </a:stretch>
        </p:blipFill>
        <p:spPr>
          <a:xfrm>
            <a:off x="3258952" y="2685277"/>
            <a:ext cx="17693264" cy="8264713"/>
          </a:xfrm>
          <a:prstGeom prst="rect">
            <a:avLst/>
          </a:prstGeom>
        </p:spPr>
      </p:pic>
    </p:spTree>
    <p:extLst>
      <p:ext uri="{BB962C8B-B14F-4D97-AF65-F5344CB8AC3E}">
        <p14:creationId xmlns:p14="http://schemas.microsoft.com/office/powerpoint/2010/main" val="130609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37110" y="2947735"/>
            <a:ext cx="17706934" cy="9571851"/>
          </a:xfrm>
          <a:prstGeom prst="rect">
            <a:avLst/>
          </a:prstGeom>
          <a:noFill/>
        </p:spPr>
        <p:txBody>
          <a:bodyPr wrap="square" rtlCol="0" anchor="t">
            <a:spAutoFit/>
          </a:bodyPr>
          <a:lstStyle/>
          <a:p>
            <a:pPr algn="just"/>
            <a:r>
              <a:rPr lang="en-US" sz="4400" b="0" i="0" dirty="0">
                <a:solidFill>
                  <a:srgbClr val="172B4D"/>
                </a:solidFill>
                <a:effectLst/>
              </a:rPr>
              <a:t>Enrollment Management in Aeries tracks the Students enrollment from the time the Student enters the District until they leave. It keeps a record of the Schools the Student has attended and the dates, and the reasons for entering/leaving Schools and the District. The Enrollment Record is essential for State Reporting and must be maintained accurately. It includes Attendance Programs, Grade changes, and inter/intra- district transfers. </a:t>
            </a:r>
          </a:p>
          <a:p>
            <a:pPr algn="just"/>
            <a:endParaRPr lang="en-US" sz="4400" b="0" i="0" dirty="0">
              <a:solidFill>
                <a:srgbClr val="172B4D"/>
              </a:solidFill>
              <a:effectLst/>
            </a:endParaRPr>
          </a:p>
          <a:p>
            <a:pPr algn="just"/>
            <a:r>
              <a:rPr lang="en-US" sz="4400" b="0" i="0" dirty="0">
                <a:solidFill>
                  <a:srgbClr val="172B4D"/>
                </a:solidFill>
                <a:effectLst/>
              </a:rPr>
              <a:t>We plan to make the process easier and more intuitive with guided workflows and reminders. All Enrollment related tasks will be centralized and processes such Enrollments, No Shows</a:t>
            </a:r>
            <a:r>
              <a:rPr lang="en-US" sz="4400" b="0" i="0">
                <a:solidFill>
                  <a:srgbClr val="172B4D"/>
                </a:solidFill>
                <a:effectLst/>
              </a:rPr>
              <a:t>, and Withdrawals </a:t>
            </a:r>
            <a:r>
              <a:rPr lang="en-US" sz="4400" b="0" i="0" dirty="0">
                <a:solidFill>
                  <a:srgbClr val="172B4D"/>
                </a:solidFill>
                <a:effectLst/>
              </a:rPr>
              <a:t>will be customizable</a:t>
            </a:r>
          </a:p>
          <a:p>
            <a:pPr algn="just"/>
            <a:endParaRPr lang="en-US" sz="4400" b="0" i="0" dirty="0">
              <a:solidFill>
                <a:srgbClr val="172B4D"/>
              </a:solidFill>
              <a:effectLst/>
            </a:endParaRPr>
          </a:p>
          <a:p>
            <a:pPr algn="just"/>
            <a:r>
              <a:rPr lang="en-US" sz="4400" b="0" i="0" dirty="0">
                <a:solidFill>
                  <a:srgbClr val="172B4D"/>
                </a:solidFill>
                <a:effectLst/>
              </a:rPr>
              <a:t>We will work to ensure the data meets all State Reporting and Ed-Fi Standards for interoperability with 3rd parties.</a:t>
            </a:r>
          </a:p>
        </p:txBody>
      </p: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Overview of Feature</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Tree>
    <p:extLst>
      <p:ext uri="{BB962C8B-B14F-4D97-AF65-F5344CB8AC3E}">
        <p14:creationId xmlns:p14="http://schemas.microsoft.com/office/powerpoint/2010/main" val="37660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No Show Form</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DFAC22B3-844C-414E-BE09-176CCA81BD74}"/>
              </a:ext>
            </a:extLst>
          </p:cNvPr>
          <p:cNvPicPr>
            <a:picLocks noChangeAspect="1"/>
          </p:cNvPicPr>
          <p:nvPr/>
        </p:nvPicPr>
        <p:blipFill rotWithShape="1">
          <a:blip r:embed="rId3"/>
          <a:srcRect b="55636"/>
          <a:stretch/>
        </p:blipFill>
        <p:spPr>
          <a:xfrm>
            <a:off x="4355971" y="7797964"/>
            <a:ext cx="11257409" cy="4949840"/>
          </a:xfrm>
          <a:prstGeom prst="rect">
            <a:avLst/>
          </a:prstGeom>
        </p:spPr>
      </p:pic>
      <p:sp>
        <p:nvSpPr>
          <p:cNvPr id="8" name="TextBox 7">
            <a:extLst>
              <a:ext uri="{FF2B5EF4-FFF2-40B4-BE49-F238E27FC236}">
                <a16:creationId xmlns:a16="http://schemas.microsoft.com/office/drawing/2014/main" id="{6014E81D-BF10-4993-9113-1B708A146A54}"/>
              </a:ext>
            </a:extLst>
          </p:cNvPr>
          <p:cNvSpPr txBox="1"/>
          <p:nvPr/>
        </p:nvSpPr>
        <p:spPr>
          <a:xfrm>
            <a:off x="5087491" y="2724351"/>
            <a:ext cx="13057683" cy="1754326"/>
          </a:xfrm>
          <a:prstGeom prst="rect">
            <a:avLst/>
          </a:prstGeom>
          <a:noFill/>
        </p:spPr>
        <p:txBody>
          <a:bodyPr wrap="square" rtlCol="0">
            <a:spAutoFit/>
          </a:bodyPr>
          <a:lstStyle/>
          <a:p>
            <a:r>
              <a:rPr lang="en-US" dirty="0">
                <a:solidFill>
                  <a:srgbClr val="FF0000"/>
                </a:solidFill>
              </a:rPr>
              <a:t>The No Show form can be triggered by editing the Student’s Enrollment from the Student Information page or the Manage Enrollments page</a:t>
            </a:r>
          </a:p>
        </p:txBody>
      </p:sp>
      <p:pic>
        <p:nvPicPr>
          <p:cNvPr id="4" name="Picture 3">
            <a:extLst>
              <a:ext uri="{FF2B5EF4-FFF2-40B4-BE49-F238E27FC236}">
                <a16:creationId xmlns:a16="http://schemas.microsoft.com/office/drawing/2014/main" id="{04BAC289-111D-443F-A24B-D542DD8FF817}"/>
              </a:ext>
            </a:extLst>
          </p:cNvPr>
          <p:cNvPicPr>
            <a:picLocks noChangeAspect="1"/>
          </p:cNvPicPr>
          <p:nvPr/>
        </p:nvPicPr>
        <p:blipFill>
          <a:blip r:embed="rId4"/>
          <a:stretch>
            <a:fillRect/>
          </a:stretch>
        </p:blipFill>
        <p:spPr>
          <a:xfrm>
            <a:off x="2047370" y="4640463"/>
            <a:ext cx="18157015" cy="2555145"/>
          </a:xfrm>
          <a:prstGeom prst="rect">
            <a:avLst/>
          </a:prstGeom>
        </p:spPr>
      </p:pic>
      <p:sp>
        <p:nvSpPr>
          <p:cNvPr id="5" name="Rectangle 4">
            <a:extLst>
              <a:ext uri="{FF2B5EF4-FFF2-40B4-BE49-F238E27FC236}">
                <a16:creationId xmlns:a16="http://schemas.microsoft.com/office/drawing/2014/main" id="{BC0C738A-5D02-4E0C-AD8B-85E439C7E223}"/>
              </a:ext>
            </a:extLst>
          </p:cNvPr>
          <p:cNvSpPr/>
          <p:nvPr/>
        </p:nvSpPr>
        <p:spPr>
          <a:xfrm>
            <a:off x="12435840" y="5372100"/>
            <a:ext cx="3726180" cy="105156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C01CD1-C0F1-476C-B368-C5D9D54FC4DE}"/>
              </a:ext>
            </a:extLst>
          </p:cNvPr>
          <p:cNvCxnSpPr/>
          <p:nvPr/>
        </p:nvCxnSpPr>
        <p:spPr>
          <a:xfrm flipH="1">
            <a:off x="13327380" y="6697980"/>
            <a:ext cx="754380" cy="10999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Withdrawal Form</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pic>
        <p:nvPicPr>
          <p:cNvPr id="3" name="Picture 2">
            <a:extLst>
              <a:ext uri="{FF2B5EF4-FFF2-40B4-BE49-F238E27FC236}">
                <a16:creationId xmlns:a16="http://schemas.microsoft.com/office/drawing/2014/main" id="{4BEEDC60-F8F6-460C-A130-374621F0977A}"/>
              </a:ext>
            </a:extLst>
          </p:cNvPr>
          <p:cNvPicPr>
            <a:picLocks noChangeAspect="1"/>
          </p:cNvPicPr>
          <p:nvPr/>
        </p:nvPicPr>
        <p:blipFill>
          <a:blip r:embed="rId3"/>
          <a:stretch>
            <a:fillRect/>
          </a:stretch>
        </p:blipFill>
        <p:spPr>
          <a:xfrm>
            <a:off x="1921397" y="3172980"/>
            <a:ext cx="19756507" cy="7777011"/>
          </a:xfrm>
          <a:prstGeom prst="rect">
            <a:avLst/>
          </a:prstGeom>
        </p:spPr>
      </p:pic>
    </p:spTree>
    <p:extLst>
      <p:ext uri="{BB962C8B-B14F-4D97-AF65-F5344CB8AC3E}">
        <p14:creationId xmlns:p14="http://schemas.microsoft.com/office/powerpoint/2010/main" val="367785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Other Features: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10" name="TextBox 9">
            <a:extLst>
              <a:ext uri="{FF2B5EF4-FFF2-40B4-BE49-F238E27FC236}">
                <a16:creationId xmlns:a16="http://schemas.microsoft.com/office/drawing/2014/main" id="{D2F2DB12-C263-436C-92AD-52FF062499EF}"/>
              </a:ext>
            </a:extLst>
          </p:cNvPr>
          <p:cNvSpPr txBox="1"/>
          <p:nvPr/>
        </p:nvSpPr>
        <p:spPr>
          <a:xfrm>
            <a:off x="2914251" y="3235756"/>
            <a:ext cx="17706934" cy="9171742"/>
          </a:xfrm>
          <a:prstGeom prst="rect">
            <a:avLst/>
          </a:prstGeom>
          <a:noFill/>
        </p:spPr>
        <p:txBody>
          <a:bodyPr wrap="square">
            <a:spAutoFit/>
          </a:bodyPr>
          <a:lstStyle/>
          <a:p>
            <a:pPr algn="ctr"/>
            <a:r>
              <a:rPr lang="en-US" sz="9600" i="1" dirty="0"/>
              <a:t>Data Validation</a:t>
            </a:r>
          </a:p>
          <a:p>
            <a:pPr algn="ctr"/>
            <a:endParaRPr lang="en-US" sz="5400" i="1" dirty="0"/>
          </a:p>
          <a:p>
            <a:pPr algn="ctr"/>
            <a:r>
              <a:rPr lang="en-US" sz="4400" i="1" dirty="0"/>
              <a:t>We plan on including Data Validations for all edit operations that check for potential conflicts or missing data. Some examples could be:</a:t>
            </a:r>
          </a:p>
          <a:p>
            <a:pPr algn="ctr"/>
            <a:endParaRPr lang="en-US" sz="4400" i="1" dirty="0"/>
          </a:p>
          <a:p>
            <a:r>
              <a:rPr lang="en-US" sz="4400" i="1" dirty="0"/>
              <a:t>‘If you enter a 230 exit code you must enter a completion status’</a:t>
            </a:r>
          </a:p>
          <a:p>
            <a:r>
              <a:rPr lang="en-US" sz="4400" i="1" dirty="0"/>
              <a:t>‘A Student’s enter date cannot overlap an exit date’</a:t>
            </a:r>
          </a:p>
          <a:p>
            <a:r>
              <a:rPr lang="en-US" sz="4400" i="1" dirty="0"/>
              <a:t>‘If a Leave Date is entered an Exit Code must be selected’</a:t>
            </a:r>
          </a:p>
          <a:p>
            <a:endParaRPr lang="en-US" sz="4400" i="1" dirty="0"/>
          </a:p>
          <a:p>
            <a:pPr algn="ctr"/>
            <a:r>
              <a:rPr lang="en-US" sz="4400" i="1" dirty="0"/>
              <a:t>Basic Validations would ship with the application, but Customers can add their own.</a:t>
            </a:r>
          </a:p>
          <a:p>
            <a:pPr algn="ctr"/>
            <a:endParaRPr lang="en-US" sz="4400" dirty="0"/>
          </a:p>
        </p:txBody>
      </p:sp>
    </p:spTree>
    <p:extLst>
      <p:ext uri="{BB962C8B-B14F-4D97-AF65-F5344CB8AC3E}">
        <p14:creationId xmlns:p14="http://schemas.microsoft.com/office/powerpoint/2010/main" val="13766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Roadmap</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TextBox 7">
            <a:extLst>
              <a:ext uri="{FF2B5EF4-FFF2-40B4-BE49-F238E27FC236}">
                <a16:creationId xmlns:a16="http://schemas.microsoft.com/office/drawing/2014/main" id="{D66C27BD-43AA-4549-B1E4-1CED1BEE3F01}"/>
              </a:ext>
            </a:extLst>
          </p:cNvPr>
          <p:cNvSpPr txBox="1"/>
          <p:nvPr/>
        </p:nvSpPr>
        <p:spPr>
          <a:xfrm>
            <a:off x="2937110" y="2947735"/>
            <a:ext cx="17706934" cy="10248960"/>
          </a:xfrm>
          <a:prstGeom prst="rect">
            <a:avLst/>
          </a:prstGeom>
          <a:noFill/>
        </p:spPr>
        <p:txBody>
          <a:bodyPr wrap="square" rtlCol="0" anchor="t">
            <a:spAutoFit/>
          </a:bodyPr>
          <a:lstStyle/>
          <a:p>
            <a:pPr marL="685800" indent="-685800">
              <a:spcBef>
                <a:spcPts val="2400"/>
              </a:spcBef>
              <a:buFont typeface="Arial" panose="020B0604020202020204" pitchFamily="34" charset="0"/>
              <a:buChar char="•"/>
            </a:pPr>
            <a:r>
              <a:rPr lang="en-US" sz="4800" dirty="0"/>
              <a:t>Data Model</a:t>
            </a:r>
          </a:p>
          <a:p>
            <a:pPr marL="1600200" lvl="1" indent="-685800">
              <a:spcBef>
                <a:spcPts val="2400"/>
              </a:spcBef>
              <a:buFont typeface="Arial" panose="020B0604020202020204" pitchFamily="34" charset="0"/>
              <a:buChar char="•"/>
            </a:pPr>
            <a:r>
              <a:rPr lang="en-US" sz="4800" dirty="0"/>
              <a:t>Enrollment History </a:t>
            </a:r>
          </a:p>
          <a:p>
            <a:pPr marL="1600200" lvl="1" indent="-685800">
              <a:spcBef>
                <a:spcPts val="2400"/>
              </a:spcBef>
              <a:buFont typeface="Arial" panose="020B0604020202020204" pitchFamily="34" charset="0"/>
              <a:buChar char="•"/>
            </a:pPr>
            <a:r>
              <a:rPr lang="en-US" sz="4800" dirty="0"/>
              <a:t>Other District Enrollment</a:t>
            </a:r>
          </a:p>
          <a:p>
            <a:pPr marL="685800" indent="-685800">
              <a:spcBef>
                <a:spcPts val="2400"/>
              </a:spcBef>
              <a:buFont typeface="Arial" panose="020B0604020202020204" pitchFamily="34" charset="0"/>
              <a:buChar char="•"/>
            </a:pPr>
            <a:r>
              <a:rPr lang="en-US" sz="4800" dirty="0"/>
              <a:t>Enrollment History view</a:t>
            </a:r>
          </a:p>
          <a:p>
            <a:pPr marL="685800" indent="-685800">
              <a:spcBef>
                <a:spcPts val="2400"/>
              </a:spcBef>
              <a:buFont typeface="Arial" panose="020B0604020202020204" pitchFamily="34" charset="0"/>
              <a:buChar char="•"/>
            </a:pPr>
            <a:r>
              <a:rPr lang="en-US" sz="4800" dirty="0"/>
              <a:t>Enrollment Management Processes</a:t>
            </a:r>
          </a:p>
          <a:p>
            <a:pPr marL="1600200" lvl="1" indent="-685800">
              <a:spcBef>
                <a:spcPts val="2400"/>
              </a:spcBef>
              <a:buFont typeface="Arial" panose="020B0604020202020204" pitchFamily="34" charset="0"/>
              <a:buChar char="•"/>
            </a:pPr>
            <a:r>
              <a:rPr lang="en-US" sz="4800" dirty="0"/>
              <a:t>No Shows</a:t>
            </a:r>
          </a:p>
          <a:p>
            <a:pPr marL="1600200" lvl="1" indent="-685800">
              <a:spcBef>
                <a:spcPts val="2400"/>
              </a:spcBef>
              <a:buFont typeface="Arial" panose="020B0604020202020204" pitchFamily="34" charset="0"/>
              <a:buChar char="•"/>
            </a:pPr>
            <a:r>
              <a:rPr lang="en-US" sz="4800" dirty="0"/>
              <a:t>Withdrawals</a:t>
            </a:r>
          </a:p>
          <a:p>
            <a:pPr marL="685800" indent="-685800">
              <a:spcBef>
                <a:spcPts val="2400"/>
              </a:spcBef>
              <a:buFont typeface="Arial" panose="020B0604020202020204" pitchFamily="34" charset="0"/>
              <a:buChar char="•"/>
            </a:pPr>
            <a:r>
              <a:rPr lang="en-US" sz="4800" dirty="0"/>
              <a:t>Enrollment Process</a:t>
            </a:r>
          </a:p>
          <a:p>
            <a:pPr marL="685800" indent="-685800">
              <a:spcBef>
                <a:spcPts val="2400"/>
              </a:spcBef>
              <a:buFont typeface="Arial" panose="020B0604020202020204" pitchFamily="34" charset="0"/>
              <a:buChar char="•"/>
            </a:pPr>
            <a:r>
              <a:rPr lang="en-US" sz="4800" dirty="0"/>
              <a:t>Import Students</a:t>
            </a:r>
          </a:p>
          <a:p>
            <a:pPr marL="685800" indent="-685800">
              <a:spcBef>
                <a:spcPts val="2400"/>
              </a:spcBef>
              <a:buFont typeface="Arial" panose="020B0604020202020204" pitchFamily="34" charset="0"/>
              <a:buChar char="•"/>
            </a:pPr>
            <a:endParaRPr lang="en-US" sz="4800" dirty="0"/>
          </a:p>
        </p:txBody>
      </p:sp>
    </p:spTree>
    <p:extLst>
      <p:ext uri="{BB962C8B-B14F-4D97-AF65-F5344CB8AC3E}">
        <p14:creationId xmlns:p14="http://schemas.microsoft.com/office/powerpoint/2010/main" val="26134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Plan Summary</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7" name="TextBox 6">
            <a:extLst>
              <a:ext uri="{FF2B5EF4-FFF2-40B4-BE49-F238E27FC236}">
                <a16:creationId xmlns:a16="http://schemas.microsoft.com/office/drawing/2014/main" id="{8415A151-FC9D-4106-8890-585B51A46B0D}"/>
              </a:ext>
            </a:extLst>
          </p:cNvPr>
          <p:cNvSpPr txBox="1"/>
          <p:nvPr/>
        </p:nvSpPr>
        <p:spPr>
          <a:xfrm>
            <a:off x="2937110" y="2947735"/>
            <a:ext cx="17706934" cy="10556736"/>
          </a:xfrm>
          <a:prstGeom prst="rect">
            <a:avLst/>
          </a:prstGeom>
          <a:noFill/>
        </p:spPr>
        <p:txBody>
          <a:bodyPr wrap="square" rtlCol="0" anchor="t">
            <a:spAutoFit/>
          </a:bodyPr>
          <a:lstStyle/>
          <a:p>
            <a:pPr>
              <a:spcBef>
                <a:spcPts val="2400"/>
              </a:spcBef>
            </a:pPr>
            <a:r>
              <a:rPr lang="en-US" sz="6000" i="1" dirty="0"/>
              <a:t>Enrollment Management in Aeries NextGen will become more intuitive and process-oriented. This will enable Office Staff to easily manage a Students Enrollment, Enrollment Status and History, and completion </a:t>
            </a:r>
            <a:r>
              <a:rPr lang="en-US" sz="6000" i="1"/>
              <a:t>of their </a:t>
            </a:r>
            <a:r>
              <a:rPr lang="en-US" sz="6000" i="1" dirty="0"/>
              <a:t>enrollment in the District.</a:t>
            </a:r>
          </a:p>
          <a:p>
            <a:pPr>
              <a:spcBef>
                <a:spcPts val="2400"/>
              </a:spcBef>
            </a:pPr>
            <a:r>
              <a:rPr lang="en-US" sz="6000" i="1" dirty="0"/>
              <a:t>This process should avoid duplicate Student records, having to update data on multiple pages, help eliminate data errors, and allow a District to customize the Enrollment process. </a:t>
            </a:r>
            <a:br>
              <a:rPr lang="en-US" sz="6000" i="1" dirty="0"/>
            </a:br>
            <a:br>
              <a:rPr lang="en-US" sz="6000" i="1" dirty="0"/>
            </a:br>
            <a:endParaRPr lang="en-US" sz="6000" i="1" dirty="0"/>
          </a:p>
        </p:txBody>
      </p:sp>
    </p:spTree>
    <p:extLst>
      <p:ext uri="{BB962C8B-B14F-4D97-AF65-F5344CB8AC3E}">
        <p14:creationId xmlns:p14="http://schemas.microsoft.com/office/powerpoint/2010/main" val="796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6486"/>
            <a:ext cx="24384000" cy="2726871"/>
          </a:xfrm>
          <a:prstGeom prst="rect">
            <a:avLst/>
          </a:prstGeom>
          <a:solidFill>
            <a:srgbClr val="1D3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Bebas Neue" panose="020B0606020202050201" pitchFamily="34" charset="-94"/>
            </a:endParaRPr>
          </a:p>
        </p:txBody>
      </p:sp>
      <p:sp>
        <p:nvSpPr>
          <p:cNvPr id="9" name="TextBox 8"/>
          <p:cNvSpPr txBox="1"/>
          <p:nvPr/>
        </p:nvSpPr>
        <p:spPr>
          <a:xfrm>
            <a:off x="2145631" y="9174137"/>
            <a:ext cx="20092736" cy="646331"/>
          </a:xfrm>
          <a:prstGeom prst="rect">
            <a:avLst/>
          </a:prstGeom>
          <a:noFill/>
        </p:spPr>
        <p:txBody>
          <a:bodyPr wrap="square" rtlCol="0" anchor="t">
            <a:spAutoFit/>
          </a:bodyPr>
          <a:lstStyle/>
          <a:p>
            <a:pPr algn="ctr"/>
            <a:r>
              <a:rPr lang="en-US" b="1" spc="100" dirty="0">
                <a:solidFill>
                  <a:schemeClr val="accent5">
                    <a:lumMod val="50000"/>
                  </a:schemeClr>
                </a:solidFill>
                <a:latin typeface="Lato"/>
                <a:ea typeface="Open Sans" panose="020B0606030504020204" pitchFamily="34" charset="0"/>
                <a:cs typeface="Lato"/>
              </a:rPr>
              <a:t>Aeries </a:t>
            </a:r>
            <a:r>
              <a:rPr lang="en-US" b="1" spc="100">
                <a:solidFill>
                  <a:schemeClr val="accent5">
                    <a:lumMod val="50000"/>
                  </a:schemeClr>
                </a:solidFill>
                <a:latin typeface="Lato"/>
                <a:ea typeface="Open Sans" panose="020B0606030504020204" pitchFamily="34" charset="0"/>
                <a:cs typeface="Lato"/>
              </a:rPr>
              <a:t>Enrollment Management</a:t>
            </a:r>
            <a:endParaRPr lang="en-US" b="1" spc="100" dirty="0">
              <a:solidFill>
                <a:schemeClr val="accent5">
                  <a:lumMod val="50000"/>
                </a:schemeClr>
              </a:solidFill>
              <a:latin typeface="Lato"/>
              <a:ea typeface="Open Sans" panose="020B0606030504020204" pitchFamily="34" charset="0"/>
              <a:cs typeface="Lato"/>
            </a:endParaRPr>
          </a:p>
        </p:txBody>
      </p:sp>
      <p:pic>
        <p:nvPicPr>
          <p:cNvPr id="3" name="Picture 2" descr="Favicon.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588" y="805571"/>
            <a:ext cx="3608440" cy="3597562"/>
          </a:xfrm>
          <a:prstGeom prst="rect">
            <a:avLst/>
          </a:prstGeom>
        </p:spPr>
      </p:pic>
      <p:sp>
        <p:nvSpPr>
          <p:cNvPr id="8" name="TextBox 7"/>
          <p:cNvSpPr txBox="1"/>
          <p:nvPr/>
        </p:nvSpPr>
        <p:spPr>
          <a:xfrm>
            <a:off x="5676776" y="6865813"/>
            <a:ext cx="13030447" cy="2308324"/>
          </a:xfrm>
          <a:prstGeom prst="rect">
            <a:avLst/>
          </a:prstGeom>
          <a:noFill/>
        </p:spPr>
        <p:txBody>
          <a:bodyPr wrap="square" rtlCol="0" anchor="t">
            <a:spAutoFit/>
          </a:bodyPr>
          <a:lstStyle/>
          <a:p>
            <a:pPr algn="ctr"/>
            <a:r>
              <a:rPr lang="en-US" sz="9600" b="1" spc="100" dirty="0">
                <a:solidFill>
                  <a:schemeClr val="bg1"/>
                </a:solidFill>
                <a:latin typeface="Lato"/>
                <a:ea typeface="Open Sans" panose="020B0606030504020204" pitchFamily="34" charset="0"/>
                <a:cs typeface="Lato"/>
              </a:rPr>
              <a:t>Questions?</a:t>
            </a:r>
          </a:p>
          <a:p>
            <a:pPr algn="ctr"/>
            <a:endParaRPr lang="en-US" sz="4800" spc="100" dirty="0">
              <a:solidFill>
                <a:schemeClr val="bg1"/>
              </a:solidFill>
              <a:latin typeface="Lato"/>
              <a:ea typeface="Open Sans" panose="020B0606030504020204" pitchFamily="34" charset="0"/>
              <a:cs typeface="Lato"/>
            </a:endParaRPr>
          </a:p>
        </p:txBody>
      </p:sp>
    </p:spTree>
    <p:extLst>
      <p:ext uri="{BB962C8B-B14F-4D97-AF65-F5344CB8AC3E}">
        <p14:creationId xmlns:p14="http://schemas.microsoft.com/office/powerpoint/2010/main" val="11145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37110" y="2577621"/>
            <a:ext cx="19897490" cy="10064294"/>
          </a:xfrm>
          <a:prstGeom prst="rect">
            <a:avLst/>
          </a:prstGeom>
          <a:noFill/>
        </p:spPr>
        <p:txBody>
          <a:bodyPr wrap="square" rtlCol="0" anchor="t">
            <a:spAutoFit/>
          </a:bodyPr>
          <a:lstStyle/>
          <a:p>
            <a:pPr>
              <a:spcBef>
                <a:spcPts val="2400"/>
              </a:spcBef>
            </a:pPr>
            <a:r>
              <a:rPr lang="en-US" sz="4800" dirty="0"/>
              <a:t>After reviewing Aeries Ideas, communicating with Customers and getting input from internal Stakeholders, some of the challenges Districts have dealing with Enrollment are:</a:t>
            </a:r>
            <a:endParaRPr lang="en-US" sz="1800" dirty="0"/>
          </a:p>
          <a:p>
            <a:pPr marL="571500" indent="-571500" algn="l">
              <a:lnSpc>
                <a:spcPct val="150000"/>
              </a:lnSpc>
              <a:buFont typeface="Arial" panose="020B0604020202020204" pitchFamily="34" charset="0"/>
              <a:buChar char="•"/>
            </a:pPr>
            <a:r>
              <a:rPr lang="en-US" sz="4800" b="0" i="0" dirty="0">
                <a:effectLst/>
              </a:rPr>
              <a:t>Separate Databases. Difficult to manage the Student in different years</a:t>
            </a:r>
          </a:p>
          <a:p>
            <a:pPr marL="571500" indent="-571500" algn="l">
              <a:buFont typeface="Arial" panose="020B0604020202020204" pitchFamily="34" charset="0"/>
              <a:buChar char="•"/>
            </a:pPr>
            <a:r>
              <a:rPr lang="en-US" sz="4800" b="0" i="0" dirty="0">
                <a:effectLst/>
              </a:rPr>
              <a:t>Multiple pages to visit to manage enrollments, Demographics, Attendance Enrollment, Enrollment History…</a:t>
            </a:r>
          </a:p>
          <a:p>
            <a:pPr marL="571500" indent="-571500" algn="l">
              <a:buFont typeface="Arial" panose="020B0604020202020204" pitchFamily="34" charset="0"/>
              <a:buChar char="•"/>
            </a:pPr>
            <a:r>
              <a:rPr lang="en-US" sz="4800" dirty="0"/>
              <a:t>Many times, the same piece of data needs to be entered in more than one place. And if it changes, it has to be updated in multiple places</a:t>
            </a:r>
            <a:endParaRPr lang="en-US" sz="4800" b="0" i="0" dirty="0">
              <a:effectLst/>
            </a:endParaRPr>
          </a:p>
          <a:p>
            <a:pPr marL="571500" indent="-571500" algn="l">
              <a:buFont typeface="Arial" panose="020B0604020202020204" pitchFamily="34" charset="0"/>
              <a:buChar char="•"/>
            </a:pPr>
            <a:r>
              <a:rPr lang="en-US" sz="4800" b="0" i="0" dirty="0">
                <a:effectLst/>
              </a:rPr>
              <a:t>Students say they’re going to Enroll, we Add them to Aeries, gather their data, and they change their mind and don’t enroll. So now </a:t>
            </a:r>
            <a:r>
              <a:rPr lang="en-US" sz="4800" dirty="0"/>
              <a:t>we </a:t>
            </a:r>
            <a:r>
              <a:rPr lang="en-US" sz="4800" b="0" i="0" dirty="0">
                <a:effectLst/>
              </a:rPr>
              <a:t>have these Student Records to deal with.</a:t>
            </a:r>
          </a:p>
          <a:p>
            <a:pPr marL="571500" indent="-571500" algn="l">
              <a:buFont typeface="Arial" panose="020B0604020202020204" pitchFamily="34" charset="0"/>
              <a:buChar char="•"/>
            </a:pPr>
            <a:r>
              <a:rPr lang="en-US" sz="4800" b="0" i="0" dirty="0">
                <a:effectLst/>
              </a:rPr>
              <a:t>Data validation erro</a:t>
            </a:r>
            <a:r>
              <a:rPr lang="en-US" sz="4800" dirty="0"/>
              <a:t>rs because the Attendance Program doesn’t match Enrollment Program, overlapping enrollments, wrong Exit reasons, etc.</a:t>
            </a:r>
            <a:endParaRPr lang="en-US" sz="4800" b="0" i="0" dirty="0">
              <a:effectLst/>
            </a:endParaRPr>
          </a:p>
        </p:txBody>
      </p: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Customer Challenges</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Tree>
    <p:extLst>
      <p:ext uri="{BB962C8B-B14F-4D97-AF65-F5344CB8AC3E}">
        <p14:creationId xmlns:p14="http://schemas.microsoft.com/office/powerpoint/2010/main" val="329241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37110" y="2353339"/>
            <a:ext cx="17706934" cy="10688439"/>
          </a:xfrm>
          <a:prstGeom prst="rect">
            <a:avLst/>
          </a:prstGeom>
          <a:noFill/>
        </p:spPr>
        <p:txBody>
          <a:bodyPr wrap="square" rtlCol="0" anchor="t">
            <a:spAutoFit/>
          </a:bodyPr>
          <a:lstStyle/>
          <a:p>
            <a:pPr>
              <a:spcBef>
                <a:spcPts val="2400"/>
              </a:spcBef>
            </a:pPr>
            <a:r>
              <a:rPr lang="en-US" sz="4800" dirty="0"/>
              <a:t>What are the “Must Haves” in order for our customers to consider Enrollment management to be vastly improved in Next Gen?</a:t>
            </a:r>
          </a:p>
          <a:p>
            <a:pPr algn="l">
              <a:lnSpc>
                <a:spcPct val="150000"/>
              </a:lnSpc>
              <a:buFont typeface="Arial" panose="020B0604020202020204" pitchFamily="34" charset="0"/>
              <a:buChar char="•"/>
            </a:pPr>
            <a:r>
              <a:rPr lang="en-US" sz="4800" b="0" i="0" dirty="0">
                <a:effectLst/>
              </a:rPr>
              <a:t> Data is centralized. </a:t>
            </a:r>
          </a:p>
          <a:p>
            <a:pPr marL="742950" lvl="1" indent="-285750" algn="l">
              <a:lnSpc>
                <a:spcPct val="150000"/>
              </a:lnSpc>
              <a:buFont typeface="Arial" panose="020B0604020202020204" pitchFamily="34" charset="0"/>
              <a:buChar char="•"/>
            </a:pPr>
            <a:r>
              <a:rPr lang="en-US" sz="4800" b="0" i="0" dirty="0">
                <a:effectLst/>
              </a:rPr>
              <a:t> Data only exists in one place</a:t>
            </a:r>
          </a:p>
          <a:p>
            <a:pPr marL="742950" lvl="1" indent="-285750" algn="l">
              <a:buFont typeface="Arial" panose="020B0604020202020204" pitchFamily="34" charset="0"/>
              <a:buChar char="•"/>
            </a:pPr>
            <a:r>
              <a:rPr lang="en-US" sz="4800" b="0" i="0" dirty="0">
                <a:effectLst/>
              </a:rPr>
              <a:t> When a piece of data is updated, all pages that display that data will show the new data</a:t>
            </a:r>
          </a:p>
          <a:p>
            <a:pPr algn="l">
              <a:lnSpc>
                <a:spcPct val="150000"/>
              </a:lnSpc>
              <a:buFont typeface="Arial" panose="020B0604020202020204" pitchFamily="34" charset="0"/>
              <a:buChar char="•"/>
            </a:pPr>
            <a:r>
              <a:rPr lang="en-US" sz="4800" b="0" i="0" dirty="0">
                <a:effectLst/>
              </a:rPr>
              <a:t> A Single database</a:t>
            </a:r>
          </a:p>
          <a:p>
            <a:pPr algn="l">
              <a:lnSpc>
                <a:spcPct val="150000"/>
              </a:lnSpc>
              <a:buFont typeface="Arial" panose="020B0604020202020204" pitchFamily="34" charset="0"/>
              <a:buChar char="•"/>
            </a:pPr>
            <a:r>
              <a:rPr lang="en-US" sz="4800" b="0" i="0" dirty="0">
                <a:effectLst/>
              </a:rPr>
              <a:t> Customizable Withdrawal and No Show forms</a:t>
            </a:r>
          </a:p>
          <a:p>
            <a:pPr algn="l">
              <a:lnSpc>
                <a:spcPct val="150000"/>
              </a:lnSpc>
              <a:buFont typeface="Arial" panose="020B0604020202020204" pitchFamily="34" charset="0"/>
              <a:buChar char="•"/>
            </a:pPr>
            <a:r>
              <a:rPr lang="en-US" sz="4800" b="0" i="0" dirty="0">
                <a:effectLst/>
              </a:rPr>
              <a:t> Customizable, more efficient Enrollment process</a:t>
            </a:r>
          </a:p>
          <a:p>
            <a:pPr algn="l">
              <a:lnSpc>
                <a:spcPct val="150000"/>
              </a:lnSpc>
              <a:buFont typeface="Arial" panose="020B0604020202020204" pitchFamily="34" charset="0"/>
              <a:buChar char="•"/>
            </a:pPr>
            <a:r>
              <a:rPr lang="en-US" sz="4800" b="0" i="0" dirty="0">
                <a:effectLst/>
              </a:rPr>
              <a:t> Built in Data Validations</a:t>
            </a:r>
          </a:p>
          <a:p>
            <a:pPr algn="l">
              <a:lnSpc>
                <a:spcPct val="150000"/>
              </a:lnSpc>
              <a:buFont typeface="Arial" panose="020B0604020202020204" pitchFamily="34" charset="0"/>
              <a:buChar char="•"/>
            </a:pPr>
            <a:r>
              <a:rPr lang="en-US" sz="4800" dirty="0"/>
              <a:t> Ability to notify others of an Enrollment, i.e., ELL, Nurse, SPED, etc.</a:t>
            </a:r>
            <a:endParaRPr lang="en-US" sz="4800" b="0" i="0" dirty="0">
              <a:effectLst/>
            </a:endParaRPr>
          </a:p>
        </p:txBody>
      </p:sp>
      <p:sp>
        <p:nvSpPr>
          <p:cNvPr id="19" name="TextBox 18"/>
          <p:cNvSpPr txBox="1"/>
          <p:nvPr/>
        </p:nvSpPr>
        <p:spPr>
          <a:xfrm>
            <a:off x="3169056" y="1204036"/>
            <a:ext cx="19187361" cy="923330"/>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Key Expectations for Next Gen</a:t>
            </a: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Tree>
    <p:extLst>
      <p:ext uri="{BB962C8B-B14F-4D97-AF65-F5344CB8AC3E}">
        <p14:creationId xmlns:p14="http://schemas.microsoft.com/office/powerpoint/2010/main" val="346680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1754326"/>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Changes &amp; Differences – Enrollment Management</a:t>
            </a:r>
            <a:endParaRPr lang="en-US" sz="3200" dirty="0"/>
          </a:p>
          <a:p>
            <a:endParaRPr lang="en-US" sz="5400" b="1" spc="100" dirty="0">
              <a:solidFill>
                <a:srgbClr val="1D3787"/>
              </a:solidFill>
              <a:latin typeface="Helvetica Neue"/>
              <a:ea typeface="Open Sans" panose="020B0606030504020204" pitchFamily="34" charset="0"/>
              <a:cs typeface="Helvetica Neue"/>
            </a:endParaRP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Content Placeholder 2">
            <a:extLst>
              <a:ext uri="{FF2B5EF4-FFF2-40B4-BE49-F238E27FC236}">
                <a16:creationId xmlns:a16="http://schemas.microsoft.com/office/drawing/2014/main" id="{B6A7B90B-31CD-4879-BCCD-37EBD7C3FE2D}"/>
              </a:ext>
            </a:extLst>
          </p:cNvPr>
          <p:cNvSpPr txBox="1">
            <a:spLocks/>
          </p:cNvSpPr>
          <p:nvPr/>
        </p:nvSpPr>
        <p:spPr>
          <a:xfrm>
            <a:off x="1676400" y="3651250"/>
            <a:ext cx="10363200" cy="8702676"/>
          </a:xfrm>
          <a:prstGeom prst="rect">
            <a:avLst/>
          </a:prstGeom>
        </p:spPr>
        <p:txBody>
          <a:bodyPr vert="horz" lIns="91440" tIns="45720" rIns="91440" bIns="45720"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685800" indent="-685800" algn="l">
              <a:buFont typeface="Arial" panose="020B0604020202020204" pitchFamily="34" charset="0"/>
              <a:buChar char="•"/>
            </a:pPr>
            <a:r>
              <a:rPr lang="en-US" sz="3600" dirty="0"/>
              <a:t>Information exists in three places</a:t>
            </a:r>
          </a:p>
          <a:p>
            <a:pPr marL="1600200" lvl="1" indent="-685800" algn="l">
              <a:buFont typeface="Arial" panose="020B0604020202020204" pitchFamily="34" charset="0"/>
              <a:buChar char="•"/>
            </a:pPr>
            <a:r>
              <a:rPr lang="en-US" sz="3600" dirty="0"/>
              <a:t>Student Demographics</a:t>
            </a:r>
          </a:p>
          <a:p>
            <a:pPr marL="1600200" lvl="1" indent="-685800" algn="l">
              <a:buFont typeface="Arial" panose="020B0604020202020204" pitchFamily="34" charset="0"/>
              <a:buChar char="•"/>
            </a:pPr>
            <a:r>
              <a:rPr lang="en-US" sz="3600" dirty="0"/>
              <a:t>Enrollment History</a:t>
            </a:r>
          </a:p>
          <a:p>
            <a:pPr marL="1600200" lvl="1" indent="-685800" algn="l">
              <a:buFont typeface="Arial" panose="020B0604020202020204" pitchFamily="34" charset="0"/>
              <a:buChar char="•"/>
            </a:pPr>
            <a:r>
              <a:rPr lang="en-US" sz="3600" dirty="0"/>
              <a:t>Attendance Enrollment</a:t>
            </a:r>
          </a:p>
          <a:p>
            <a:pPr marL="685800" indent="-685800" algn="l">
              <a:buFont typeface="Arial" panose="020B0604020202020204" pitchFamily="34" charset="0"/>
              <a:buChar char="•"/>
            </a:pPr>
            <a:r>
              <a:rPr lang="en-US" sz="3600" dirty="0"/>
              <a:t>Changes for a Student can be made on:</a:t>
            </a:r>
          </a:p>
          <a:p>
            <a:pPr marL="1600200" lvl="1" indent="-685800" algn="l">
              <a:buFont typeface="Arial" panose="020B0604020202020204" pitchFamily="34" charset="0"/>
              <a:buChar char="•"/>
            </a:pPr>
            <a:r>
              <a:rPr lang="en-US" sz="3600" dirty="0"/>
              <a:t>Student Demographics Page</a:t>
            </a:r>
          </a:p>
          <a:p>
            <a:pPr marL="1600200" lvl="1" indent="-685800" algn="l">
              <a:buFont typeface="Arial" panose="020B0604020202020204" pitchFamily="34" charset="0"/>
              <a:buChar char="•"/>
            </a:pPr>
            <a:r>
              <a:rPr lang="en-US" sz="3600" dirty="0"/>
              <a:t>Attendance Enrollment Page</a:t>
            </a:r>
          </a:p>
          <a:p>
            <a:pPr marL="1600200" lvl="1" indent="-685800" algn="l">
              <a:buFont typeface="Arial" panose="020B0604020202020204" pitchFamily="34" charset="0"/>
              <a:buChar char="•"/>
            </a:pPr>
            <a:r>
              <a:rPr lang="en-US" sz="3600" dirty="0"/>
              <a:t>Enrollment History Page</a:t>
            </a:r>
          </a:p>
          <a:p>
            <a:pPr marL="685800" indent="-685800" algn="l">
              <a:buFont typeface="Arial" panose="020B0604020202020204" pitchFamily="34" charset="0"/>
              <a:buChar char="•"/>
            </a:pPr>
            <a:r>
              <a:rPr lang="en-US" sz="3600" dirty="0"/>
              <a:t>There is no way to view and manage multiple Students’ enrollment history. Each Student needs to be updated individually</a:t>
            </a:r>
          </a:p>
          <a:p>
            <a:pPr algn="l"/>
            <a:endParaRPr lang="en-US" sz="4400" dirty="0"/>
          </a:p>
          <a:p>
            <a:endParaRPr lang="en-US" dirty="0"/>
          </a:p>
        </p:txBody>
      </p:sp>
      <p:sp>
        <p:nvSpPr>
          <p:cNvPr id="10" name="Content Placeholder 3">
            <a:extLst>
              <a:ext uri="{FF2B5EF4-FFF2-40B4-BE49-F238E27FC236}">
                <a16:creationId xmlns:a16="http://schemas.microsoft.com/office/drawing/2014/main" id="{BA9C54A6-B144-4F31-BBB7-5DFF6852EC2A}"/>
              </a:ext>
            </a:extLst>
          </p:cNvPr>
          <p:cNvSpPr txBox="1">
            <a:spLocks/>
          </p:cNvSpPr>
          <p:nvPr/>
        </p:nvSpPr>
        <p:spPr>
          <a:xfrm>
            <a:off x="12344400" y="3651250"/>
            <a:ext cx="10363200" cy="87026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t>An Enrollment History that will combine all the fields</a:t>
            </a:r>
          </a:p>
          <a:p>
            <a:pPr marL="0" indent="0">
              <a:buNone/>
            </a:pPr>
            <a:endParaRPr lang="en-US" sz="3600" dirty="0"/>
          </a:p>
          <a:p>
            <a:pPr marL="0" indent="0">
              <a:buNone/>
            </a:pPr>
            <a:endParaRPr lang="en-US" sz="3600" dirty="0"/>
          </a:p>
          <a:p>
            <a:r>
              <a:rPr lang="en-US" sz="3600" dirty="0"/>
              <a:t>All Enrollment can be managed for a Student on the Student Information page in the Enrollment History</a:t>
            </a:r>
          </a:p>
          <a:p>
            <a:endParaRPr lang="en-US" sz="3600" dirty="0"/>
          </a:p>
          <a:p>
            <a:endParaRPr lang="en-US" sz="3600" dirty="0"/>
          </a:p>
          <a:p>
            <a:r>
              <a:rPr lang="en-US" sz="3600" dirty="0"/>
              <a:t>Will have the ability to work with multiple Students on one page</a:t>
            </a:r>
          </a:p>
          <a:p>
            <a:pPr marL="0" indent="0">
              <a:buNone/>
            </a:pPr>
            <a:endParaRPr lang="en-US" sz="4400" dirty="0"/>
          </a:p>
          <a:p>
            <a:endParaRPr lang="en-US" dirty="0"/>
          </a:p>
        </p:txBody>
      </p:sp>
      <p:sp>
        <p:nvSpPr>
          <p:cNvPr id="4" name="Rectangle: Rounded Corners 3">
            <a:extLst>
              <a:ext uri="{FF2B5EF4-FFF2-40B4-BE49-F238E27FC236}">
                <a16:creationId xmlns:a16="http://schemas.microsoft.com/office/drawing/2014/main" id="{0B348B0B-F6CF-4AB2-8A05-AFF6DAD770FF}"/>
              </a:ext>
            </a:extLst>
          </p:cNvPr>
          <p:cNvSpPr/>
          <p:nvPr/>
        </p:nvSpPr>
        <p:spPr>
          <a:xfrm>
            <a:off x="1676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Aeries</a:t>
            </a:r>
          </a:p>
        </p:txBody>
      </p:sp>
      <p:sp>
        <p:nvSpPr>
          <p:cNvPr id="13" name="Rectangle: Rounded Corners 12">
            <a:extLst>
              <a:ext uri="{FF2B5EF4-FFF2-40B4-BE49-F238E27FC236}">
                <a16:creationId xmlns:a16="http://schemas.microsoft.com/office/drawing/2014/main" id="{3D19BD70-9E7C-4A30-9326-42638B415915}"/>
              </a:ext>
            </a:extLst>
          </p:cNvPr>
          <p:cNvSpPr/>
          <p:nvPr/>
        </p:nvSpPr>
        <p:spPr>
          <a:xfrm>
            <a:off x="12344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Aeries NextGen</a:t>
            </a:r>
          </a:p>
        </p:txBody>
      </p:sp>
    </p:spTree>
    <p:extLst>
      <p:ext uri="{BB962C8B-B14F-4D97-AF65-F5344CB8AC3E}">
        <p14:creationId xmlns:p14="http://schemas.microsoft.com/office/powerpoint/2010/main" val="37087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1754326"/>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Changes &amp; Differences – The Enrollment Process</a:t>
            </a:r>
            <a:endParaRPr lang="en-US" sz="3200" dirty="0"/>
          </a:p>
          <a:p>
            <a:endParaRPr lang="en-US" sz="5400" b="1" spc="100" dirty="0">
              <a:solidFill>
                <a:srgbClr val="1D3787"/>
              </a:solidFill>
              <a:latin typeface="Helvetica Neue"/>
              <a:ea typeface="Open Sans" panose="020B0606030504020204" pitchFamily="34" charset="0"/>
              <a:cs typeface="Helvetica Neue"/>
            </a:endParaRP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Content Placeholder 2">
            <a:extLst>
              <a:ext uri="{FF2B5EF4-FFF2-40B4-BE49-F238E27FC236}">
                <a16:creationId xmlns:a16="http://schemas.microsoft.com/office/drawing/2014/main" id="{B6A7B90B-31CD-4879-BCCD-37EBD7C3FE2D}"/>
              </a:ext>
            </a:extLst>
          </p:cNvPr>
          <p:cNvSpPr txBox="1">
            <a:spLocks/>
          </p:cNvSpPr>
          <p:nvPr/>
        </p:nvSpPr>
        <p:spPr>
          <a:xfrm>
            <a:off x="1676400" y="3887589"/>
            <a:ext cx="10363200" cy="8702676"/>
          </a:xfrm>
          <a:prstGeom prst="rect">
            <a:avLst/>
          </a:prstGeom>
        </p:spPr>
        <p:txBody>
          <a:bodyPr vert="horz" lIns="91440" tIns="45720" rIns="91440" bIns="45720"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685800" indent="-685800" algn="l">
              <a:buFont typeface="Arial" panose="020B0604020202020204" pitchFamily="34" charset="0"/>
              <a:buChar char="•"/>
            </a:pPr>
            <a:r>
              <a:rPr lang="en-US" sz="3600" dirty="0"/>
              <a:t>The Enrollment process is initiated by clicking ‘Add’ on a random Students’ Demographics page at the School where the Student is enrolling</a:t>
            </a:r>
          </a:p>
          <a:p>
            <a:pPr marL="685800" indent="-685800" algn="l">
              <a:buFont typeface="Arial" panose="020B0604020202020204" pitchFamily="34" charset="0"/>
              <a:buChar char="•"/>
            </a:pPr>
            <a:r>
              <a:rPr lang="en-US" sz="3600" dirty="0"/>
              <a:t>The process consists of:</a:t>
            </a:r>
          </a:p>
          <a:p>
            <a:pPr marL="1600200" lvl="1" indent="-685800" algn="l">
              <a:buFont typeface="Arial" panose="020B0604020202020204" pitchFamily="34" charset="0"/>
              <a:buChar char="•"/>
            </a:pPr>
            <a:r>
              <a:rPr lang="en-US" sz="3600" dirty="0"/>
              <a:t>Inserting a New Student record and filling out the fields on the Demographics page</a:t>
            </a:r>
          </a:p>
          <a:p>
            <a:pPr marL="1600200" lvl="1" indent="-685800" algn="l">
              <a:buFont typeface="Arial" panose="020B0604020202020204" pitchFamily="34" charset="0"/>
              <a:buChar char="•"/>
            </a:pPr>
            <a:r>
              <a:rPr lang="en-US" sz="3600" dirty="0"/>
              <a:t>Adding an Attendance Enrollment Record</a:t>
            </a:r>
          </a:p>
          <a:p>
            <a:pPr marL="1600200" lvl="1" indent="-685800" algn="l">
              <a:buFont typeface="Arial" panose="020B0604020202020204" pitchFamily="34" charset="0"/>
              <a:buChar char="•"/>
            </a:pPr>
            <a:r>
              <a:rPr lang="en-US" sz="3600" dirty="0"/>
              <a:t>Adding Contacts on the Contacts page</a:t>
            </a:r>
          </a:p>
          <a:p>
            <a:pPr marL="1600200" lvl="1" indent="-685800" algn="l">
              <a:buFont typeface="Arial" panose="020B0604020202020204" pitchFamily="34" charset="0"/>
              <a:buChar char="•"/>
            </a:pPr>
            <a:r>
              <a:rPr lang="en-US" sz="3600" dirty="0"/>
              <a:t>Scanning/copying documents for the CUM file or uploading on the Student Documents page</a:t>
            </a:r>
          </a:p>
          <a:p>
            <a:pPr lvl="1" algn="l"/>
            <a:endParaRPr lang="en-US" sz="3600" dirty="0"/>
          </a:p>
          <a:p>
            <a:pPr marL="1600200" lvl="1" indent="-685800" algn="l">
              <a:buFont typeface="Arial" panose="020B0604020202020204" pitchFamily="34" charset="0"/>
              <a:buChar char="•"/>
            </a:pPr>
            <a:endParaRPr lang="en-US" sz="2800" dirty="0"/>
          </a:p>
        </p:txBody>
      </p:sp>
      <p:sp>
        <p:nvSpPr>
          <p:cNvPr id="10" name="Content Placeholder 3">
            <a:extLst>
              <a:ext uri="{FF2B5EF4-FFF2-40B4-BE49-F238E27FC236}">
                <a16:creationId xmlns:a16="http://schemas.microsoft.com/office/drawing/2014/main" id="{BA9C54A6-B144-4F31-BBB7-5DFF6852EC2A}"/>
              </a:ext>
            </a:extLst>
          </p:cNvPr>
          <p:cNvSpPr txBox="1">
            <a:spLocks/>
          </p:cNvSpPr>
          <p:nvPr/>
        </p:nvSpPr>
        <p:spPr>
          <a:xfrm>
            <a:off x="12344400" y="3887589"/>
            <a:ext cx="10363200" cy="87026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t>There will be a separate Enrollment process. All Student Records will exist at the District Level and then be assigned to Schools</a:t>
            </a:r>
          </a:p>
          <a:p>
            <a:r>
              <a:rPr lang="en-US" sz="3600" dirty="0"/>
              <a:t>There will be only one Student Information record that will be associated to Schools</a:t>
            </a:r>
          </a:p>
          <a:p>
            <a:r>
              <a:rPr lang="en-US" sz="3600" dirty="0"/>
              <a:t>The process will consist of:</a:t>
            </a:r>
          </a:p>
          <a:p>
            <a:pPr lvl="1"/>
            <a:r>
              <a:rPr lang="en-US" sz="3600" dirty="0"/>
              <a:t>A guided enrollment process with a customizable list of Tasks to be completed for the enrollment</a:t>
            </a:r>
          </a:p>
          <a:p>
            <a:pPr lvl="1"/>
            <a:r>
              <a:rPr lang="en-US" sz="3600" dirty="0"/>
              <a:t>All the information can be gathered in this step-by-step process</a:t>
            </a:r>
          </a:p>
          <a:p>
            <a:pPr lvl="1"/>
            <a:r>
              <a:rPr lang="en-US" sz="3600" dirty="0"/>
              <a:t>Documents can be uploaded at each step</a:t>
            </a:r>
          </a:p>
        </p:txBody>
      </p:sp>
      <p:sp>
        <p:nvSpPr>
          <p:cNvPr id="4" name="Rectangle: Rounded Corners 3">
            <a:extLst>
              <a:ext uri="{FF2B5EF4-FFF2-40B4-BE49-F238E27FC236}">
                <a16:creationId xmlns:a16="http://schemas.microsoft.com/office/drawing/2014/main" id="{0B348B0B-F6CF-4AB2-8A05-AFF6DAD770FF}"/>
              </a:ext>
            </a:extLst>
          </p:cNvPr>
          <p:cNvSpPr/>
          <p:nvPr/>
        </p:nvSpPr>
        <p:spPr>
          <a:xfrm>
            <a:off x="1676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Aeries</a:t>
            </a:r>
          </a:p>
        </p:txBody>
      </p:sp>
      <p:sp>
        <p:nvSpPr>
          <p:cNvPr id="13" name="Rectangle: Rounded Corners 12">
            <a:extLst>
              <a:ext uri="{FF2B5EF4-FFF2-40B4-BE49-F238E27FC236}">
                <a16:creationId xmlns:a16="http://schemas.microsoft.com/office/drawing/2014/main" id="{3D19BD70-9E7C-4A30-9326-42638B415915}"/>
              </a:ext>
            </a:extLst>
          </p:cNvPr>
          <p:cNvSpPr/>
          <p:nvPr/>
        </p:nvSpPr>
        <p:spPr>
          <a:xfrm>
            <a:off x="12344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Aeries NextGen</a:t>
            </a:r>
          </a:p>
        </p:txBody>
      </p:sp>
    </p:spTree>
    <p:extLst>
      <p:ext uri="{BB962C8B-B14F-4D97-AF65-F5344CB8AC3E}">
        <p14:creationId xmlns:p14="http://schemas.microsoft.com/office/powerpoint/2010/main" val="121434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1754326"/>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Changes &amp; Differences – The Enrollment Process</a:t>
            </a:r>
            <a:endParaRPr lang="en-US" sz="3200" dirty="0"/>
          </a:p>
          <a:p>
            <a:endParaRPr lang="en-US" sz="5400" b="1" spc="100" dirty="0">
              <a:solidFill>
                <a:srgbClr val="1D3787"/>
              </a:solidFill>
              <a:latin typeface="Helvetica Neue"/>
              <a:ea typeface="Open Sans" panose="020B0606030504020204" pitchFamily="34" charset="0"/>
              <a:cs typeface="Helvetica Neue"/>
            </a:endParaRP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Content Placeholder 2">
            <a:extLst>
              <a:ext uri="{FF2B5EF4-FFF2-40B4-BE49-F238E27FC236}">
                <a16:creationId xmlns:a16="http://schemas.microsoft.com/office/drawing/2014/main" id="{B6A7B90B-31CD-4879-BCCD-37EBD7C3FE2D}"/>
              </a:ext>
            </a:extLst>
          </p:cNvPr>
          <p:cNvSpPr txBox="1">
            <a:spLocks/>
          </p:cNvSpPr>
          <p:nvPr/>
        </p:nvSpPr>
        <p:spPr>
          <a:xfrm>
            <a:off x="-3" y="3809288"/>
            <a:ext cx="12039603" cy="9398712"/>
          </a:xfrm>
          <a:prstGeom prst="rect">
            <a:avLst/>
          </a:prstGeom>
        </p:spPr>
        <p:txBody>
          <a:bodyPr vert="horz" lIns="91440" tIns="45720" rIns="91440" bIns="45720" rtlCol="0">
            <a:normAutofit fontScale="92500" lnSpcReduction="10000"/>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r>
              <a:rPr lang="en-US" sz="3900" dirty="0"/>
              <a:t>     Problems with the process:</a:t>
            </a:r>
          </a:p>
          <a:p>
            <a:pPr algn="l"/>
            <a:endParaRPr lang="en-US" sz="1300" dirty="0"/>
          </a:p>
          <a:p>
            <a:pPr marL="1485900" lvl="1" indent="-571500" algn="l">
              <a:buFont typeface="Arial" panose="020B0604020202020204" pitchFamily="34" charset="0"/>
              <a:buChar char="•"/>
            </a:pPr>
            <a:r>
              <a:rPr lang="en-US" sz="3900" dirty="0"/>
              <a:t>If you start to Add a Student and you don’t have all the Required information, you have to Cancel the process and start all over again later.</a:t>
            </a:r>
          </a:p>
          <a:p>
            <a:pPr marL="1485900" lvl="1" indent="-571500" algn="l">
              <a:buFont typeface="Arial" panose="020B0604020202020204" pitchFamily="34" charset="0"/>
              <a:buChar char="•"/>
            </a:pPr>
            <a:r>
              <a:rPr lang="en-US" sz="3900" dirty="0"/>
              <a:t>If the process is started but not completed for a Student that has never been at the District, another Office Staff may add the Student again for Enrollment without completing the Search first.</a:t>
            </a:r>
          </a:p>
          <a:p>
            <a:pPr marL="1485900" lvl="1" indent="-571500" algn="l">
              <a:buFont typeface="Arial" panose="020B0604020202020204" pitchFamily="34" charset="0"/>
              <a:buChar char="•"/>
            </a:pPr>
            <a:r>
              <a:rPr lang="en-US" sz="3900" dirty="0"/>
              <a:t>If there is information missing, we have to remember which Student we were working on and go back to the Demographics page to add the information. We may forget to do that. </a:t>
            </a:r>
          </a:p>
          <a:p>
            <a:pPr marL="1485900" lvl="1" indent="-571500" algn="l">
              <a:buFont typeface="Arial" panose="020B0604020202020204" pitchFamily="34" charset="0"/>
              <a:buChar char="•"/>
            </a:pPr>
            <a:r>
              <a:rPr lang="en-US" sz="3900" dirty="0"/>
              <a:t>If we have been Enrolling a lot of Students, it becomes very difficult to track which ones we need to go back to and what they need.</a:t>
            </a:r>
          </a:p>
          <a:p>
            <a:pPr marL="1485900" lvl="1" indent="-571500" algn="l">
              <a:buFont typeface="Arial" panose="020B0604020202020204" pitchFamily="34" charset="0"/>
              <a:buChar char="•"/>
            </a:pPr>
            <a:r>
              <a:rPr lang="en-US" sz="3900" dirty="0"/>
              <a:t>Once a Student is enrolled, we may forget to let others know about them, such as the Nurse, Counselor, Food Service, etc.</a:t>
            </a:r>
          </a:p>
          <a:p>
            <a:pPr marL="1485900" lvl="1" indent="-571500" algn="l">
              <a:buFont typeface="Arial" panose="020B0604020202020204" pitchFamily="34" charset="0"/>
              <a:buChar char="•"/>
            </a:pPr>
            <a:endParaRPr lang="en-US" sz="2800" dirty="0"/>
          </a:p>
          <a:p>
            <a:pPr marL="1485900" lvl="1" indent="-571500" algn="l">
              <a:buFont typeface="Arial" panose="020B0604020202020204" pitchFamily="34" charset="0"/>
              <a:buChar char="•"/>
            </a:pPr>
            <a:endParaRPr lang="en-US" sz="2800" dirty="0"/>
          </a:p>
          <a:p>
            <a:pPr lvl="1" algn="l"/>
            <a:endParaRPr lang="en-US" sz="3600" dirty="0"/>
          </a:p>
          <a:p>
            <a:pPr marL="1600200" lvl="1" indent="-685800" algn="l">
              <a:buFont typeface="Arial" panose="020B0604020202020204" pitchFamily="34" charset="0"/>
              <a:buChar char="•"/>
            </a:pPr>
            <a:endParaRPr lang="en-US" sz="2800" dirty="0"/>
          </a:p>
        </p:txBody>
      </p:sp>
      <p:sp>
        <p:nvSpPr>
          <p:cNvPr id="10" name="Content Placeholder 3">
            <a:extLst>
              <a:ext uri="{FF2B5EF4-FFF2-40B4-BE49-F238E27FC236}">
                <a16:creationId xmlns:a16="http://schemas.microsoft.com/office/drawing/2014/main" id="{BA9C54A6-B144-4F31-BBB7-5DFF6852EC2A}"/>
              </a:ext>
            </a:extLst>
          </p:cNvPr>
          <p:cNvSpPr txBox="1">
            <a:spLocks/>
          </p:cNvSpPr>
          <p:nvPr/>
        </p:nvSpPr>
        <p:spPr>
          <a:xfrm>
            <a:off x="12344400" y="3986581"/>
            <a:ext cx="10363200" cy="87026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3600" dirty="0"/>
          </a:p>
          <a:p>
            <a:r>
              <a:rPr lang="en-US" sz="3600" dirty="0"/>
              <a:t>A Student record can be saved in an ‘Incomplete’ state if not all required information is available</a:t>
            </a:r>
          </a:p>
          <a:p>
            <a:r>
              <a:rPr lang="en-US" sz="3600" dirty="0"/>
              <a:t>As the basic Student Demographic information is entered, a Search will happen in the background for any matching Students or Siblings, and you will be prompted to use their information</a:t>
            </a:r>
          </a:p>
          <a:p>
            <a:r>
              <a:rPr lang="en-US" sz="3600" dirty="0"/>
              <a:t>The Manage Enrollments page will show the Enrollment status of all Students. If one is unfinished, you may continue the process where you left off. This allows you to keep track of multiple Enrollments.</a:t>
            </a:r>
          </a:p>
          <a:p>
            <a:r>
              <a:rPr lang="en-US" sz="3600" dirty="0"/>
              <a:t>Once the basic Enrollment is finished, you will be prompted to notify others through the Alerts in the application</a:t>
            </a:r>
          </a:p>
        </p:txBody>
      </p:sp>
      <p:sp>
        <p:nvSpPr>
          <p:cNvPr id="4" name="Rectangle: Rounded Corners 3">
            <a:extLst>
              <a:ext uri="{FF2B5EF4-FFF2-40B4-BE49-F238E27FC236}">
                <a16:creationId xmlns:a16="http://schemas.microsoft.com/office/drawing/2014/main" id="{0B348B0B-F6CF-4AB2-8A05-AFF6DAD770FF}"/>
              </a:ext>
            </a:extLst>
          </p:cNvPr>
          <p:cNvSpPr/>
          <p:nvPr/>
        </p:nvSpPr>
        <p:spPr>
          <a:xfrm>
            <a:off x="1676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Aeries</a:t>
            </a:r>
          </a:p>
        </p:txBody>
      </p:sp>
      <p:sp>
        <p:nvSpPr>
          <p:cNvPr id="13" name="Rectangle: Rounded Corners 12">
            <a:extLst>
              <a:ext uri="{FF2B5EF4-FFF2-40B4-BE49-F238E27FC236}">
                <a16:creationId xmlns:a16="http://schemas.microsoft.com/office/drawing/2014/main" id="{3D19BD70-9E7C-4A30-9326-42638B415915}"/>
              </a:ext>
            </a:extLst>
          </p:cNvPr>
          <p:cNvSpPr/>
          <p:nvPr/>
        </p:nvSpPr>
        <p:spPr>
          <a:xfrm>
            <a:off x="12344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Aeries NextGen</a:t>
            </a:r>
          </a:p>
        </p:txBody>
      </p:sp>
    </p:spTree>
    <p:extLst>
      <p:ext uri="{BB962C8B-B14F-4D97-AF65-F5344CB8AC3E}">
        <p14:creationId xmlns:p14="http://schemas.microsoft.com/office/powerpoint/2010/main" val="14680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195450" y="10272884"/>
            <a:ext cx="5448594" cy="677108"/>
          </a:xfrm>
          <a:prstGeom prst="rect">
            <a:avLst/>
          </a:prstGeom>
          <a:noFill/>
        </p:spPr>
        <p:txBody>
          <a:bodyPr wrap="square" rtlCol="0">
            <a:spAutoFit/>
          </a:bodyPr>
          <a:lstStyle/>
          <a:p>
            <a:pPr algn="r"/>
            <a:r>
              <a:rPr lang="tr-TR" sz="3800" b="1" spc="100" dirty="0">
                <a:solidFill>
                  <a:schemeClr val="bg1"/>
                </a:solidFill>
                <a:latin typeface="Helvetica Neue"/>
                <a:ea typeface="Open Sans" panose="020B0606030504020204" pitchFamily="34" charset="0"/>
                <a:cs typeface="Helvetica Neue"/>
              </a:rPr>
              <a:t>PHOTO CAPTION</a:t>
            </a:r>
            <a:endParaRPr lang="en-US" sz="3800" b="1" spc="100" dirty="0">
              <a:solidFill>
                <a:schemeClr val="bg1"/>
              </a:solidFill>
              <a:latin typeface="Helvetica Neue"/>
              <a:ea typeface="Open Sans" panose="020B0606030504020204" pitchFamily="34" charset="0"/>
              <a:cs typeface="Helvetica Neue"/>
            </a:endParaRPr>
          </a:p>
        </p:txBody>
      </p:sp>
      <p:cxnSp>
        <p:nvCxnSpPr>
          <p:cNvPr id="14" name="Straight Connector 13"/>
          <p:cNvCxnSpPr/>
          <p:nvPr/>
        </p:nvCxnSpPr>
        <p:spPr>
          <a:xfrm flipV="1">
            <a:off x="3258951" y="2232255"/>
            <a:ext cx="17706934" cy="16195"/>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258951" y="2248450"/>
            <a:ext cx="177069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9056" y="1204036"/>
            <a:ext cx="19187361" cy="1754326"/>
          </a:xfrm>
          <a:prstGeom prst="rect">
            <a:avLst/>
          </a:prstGeom>
          <a:noFill/>
        </p:spPr>
        <p:txBody>
          <a:bodyPr wrap="square" rtlCol="0">
            <a:spAutoFit/>
          </a:bodyPr>
          <a:lstStyle/>
          <a:p>
            <a:r>
              <a:rPr lang="en-US" sz="5400" b="1" spc="100" dirty="0">
                <a:solidFill>
                  <a:srgbClr val="1D3787"/>
                </a:solidFill>
                <a:latin typeface="Helvetica Neue"/>
                <a:ea typeface="Open Sans" panose="020B0606030504020204" pitchFamily="34" charset="0"/>
                <a:cs typeface="Helvetica Neue"/>
              </a:rPr>
              <a:t>Changes &amp; Differences – No Shows &amp; Withdrawals</a:t>
            </a:r>
            <a:endParaRPr lang="en-US" sz="3200" dirty="0"/>
          </a:p>
          <a:p>
            <a:endParaRPr lang="en-US" sz="5400" b="1" spc="100" dirty="0">
              <a:solidFill>
                <a:srgbClr val="1D3787"/>
              </a:solidFill>
              <a:latin typeface="Helvetica Neue"/>
              <a:ea typeface="Open Sans" panose="020B0606030504020204" pitchFamily="34" charset="0"/>
              <a:cs typeface="Helvetica Neue"/>
            </a:endParaRPr>
          </a:p>
        </p:txBody>
      </p:sp>
      <p:sp>
        <p:nvSpPr>
          <p:cNvPr id="12" name="Rectangle 11"/>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8" name="Content Placeholder 2">
            <a:extLst>
              <a:ext uri="{FF2B5EF4-FFF2-40B4-BE49-F238E27FC236}">
                <a16:creationId xmlns:a16="http://schemas.microsoft.com/office/drawing/2014/main" id="{B6A7B90B-31CD-4879-BCCD-37EBD7C3FE2D}"/>
              </a:ext>
            </a:extLst>
          </p:cNvPr>
          <p:cNvSpPr txBox="1">
            <a:spLocks/>
          </p:cNvSpPr>
          <p:nvPr/>
        </p:nvSpPr>
        <p:spPr>
          <a:xfrm>
            <a:off x="1676400" y="3651250"/>
            <a:ext cx="10363200" cy="8702676"/>
          </a:xfrm>
          <a:prstGeom prst="rect">
            <a:avLst/>
          </a:prstGeom>
        </p:spPr>
        <p:txBody>
          <a:bodyPr vert="horz" lIns="91440" tIns="45720" rIns="91440" bIns="45720"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685800" indent="-685800" algn="l">
              <a:buFont typeface="Arial" panose="020B0604020202020204" pitchFamily="34" charset="0"/>
              <a:buChar char="•"/>
            </a:pPr>
            <a:r>
              <a:rPr lang="en-US" sz="3600" dirty="0"/>
              <a:t>There is a No-Show Setup that needs to be configured at each School</a:t>
            </a:r>
          </a:p>
          <a:p>
            <a:pPr marL="685800" indent="-685800" algn="l">
              <a:buFont typeface="Arial" panose="020B0604020202020204" pitchFamily="34" charset="0"/>
              <a:buChar char="•"/>
            </a:pPr>
            <a:r>
              <a:rPr lang="en-US" sz="3600" dirty="0"/>
              <a:t>Withdrawals require navigating to each Student and updating the Exit Reason/Completion Status and then navigating to Attendance Enrollment and updating the Leave code</a:t>
            </a:r>
            <a:br>
              <a:rPr lang="en-US" sz="3600" dirty="0"/>
            </a:br>
            <a:endParaRPr lang="en-US" sz="3600" dirty="0"/>
          </a:p>
          <a:p>
            <a:endParaRPr lang="en-US" dirty="0"/>
          </a:p>
        </p:txBody>
      </p:sp>
      <p:sp>
        <p:nvSpPr>
          <p:cNvPr id="10" name="Content Placeholder 3">
            <a:extLst>
              <a:ext uri="{FF2B5EF4-FFF2-40B4-BE49-F238E27FC236}">
                <a16:creationId xmlns:a16="http://schemas.microsoft.com/office/drawing/2014/main" id="{BA9C54A6-B144-4F31-BBB7-5DFF6852EC2A}"/>
              </a:ext>
            </a:extLst>
          </p:cNvPr>
          <p:cNvSpPr txBox="1">
            <a:spLocks/>
          </p:cNvSpPr>
          <p:nvPr/>
        </p:nvSpPr>
        <p:spPr>
          <a:xfrm>
            <a:off x="12344400" y="3651250"/>
            <a:ext cx="10363200" cy="87026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t>The No-Show setup can be configured for multiple Schools</a:t>
            </a:r>
          </a:p>
          <a:p>
            <a:r>
              <a:rPr lang="en-US" sz="3600" dirty="0"/>
              <a:t>Withdrawals can be completed for Students on their Information page or the Manage Enrollments page</a:t>
            </a:r>
          </a:p>
        </p:txBody>
      </p:sp>
      <p:sp>
        <p:nvSpPr>
          <p:cNvPr id="4" name="Rectangle: Rounded Corners 3">
            <a:extLst>
              <a:ext uri="{FF2B5EF4-FFF2-40B4-BE49-F238E27FC236}">
                <a16:creationId xmlns:a16="http://schemas.microsoft.com/office/drawing/2014/main" id="{0B348B0B-F6CF-4AB2-8A05-AFF6DAD770FF}"/>
              </a:ext>
            </a:extLst>
          </p:cNvPr>
          <p:cNvSpPr/>
          <p:nvPr/>
        </p:nvSpPr>
        <p:spPr>
          <a:xfrm>
            <a:off x="1676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Aeries</a:t>
            </a:r>
          </a:p>
        </p:txBody>
      </p:sp>
      <p:sp>
        <p:nvSpPr>
          <p:cNvPr id="13" name="Rectangle: Rounded Corners 12">
            <a:extLst>
              <a:ext uri="{FF2B5EF4-FFF2-40B4-BE49-F238E27FC236}">
                <a16:creationId xmlns:a16="http://schemas.microsoft.com/office/drawing/2014/main" id="{3D19BD70-9E7C-4A30-9326-42638B415915}"/>
              </a:ext>
            </a:extLst>
          </p:cNvPr>
          <p:cNvSpPr/>
          <p:nvPr/>
        </p:nvSpPr>
        <p:spPr>
          <a:xfrm>
            <a:off x="12344400" y="2843175"/>
            <a:ext cx="10363200"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Aeries NextGen</a:t>
            </a:r>
          </a:p>
        </p:txBody>
      </p:sp>
    </p:spTree>
    <p:extLst>
      <p:ext uri="{BB962C8B-B14F-4D97-AF65-F5344CB8AC3E}">
        <p14:creationId xmlns:p14="http://schemas.microsoft.com/office/powerpoint/2010/main" val="408582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10986</TotalTime>
  <Words>1610</Words>
  <Application>Microsoft Office PowerPoint</Application>
  <PresentationFormat>Custom</PresentationFormat>
  <Paragraphs>228</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Bebas Neue</vt:lpstr>
      <vt:lpstr>Calibri</vt:lpstr>
      <vt:lpstr>Calibri Light</vt:lpstr>
      <vt:lpstr>Helvetica Neue</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Minott Opdyke</cp:lastModifiedBy>
  <cp:revision>585</cp:revision>
  <cp:lastPrinted>2017-03-05T22:55:46Z</cp:lastPrinted>
  <dcterms:created xsi:type="dcterms:W3CDTF">2014-09-26T10:57:37Z</dcterms:created>
  <dcterms:modified xsi:type="dcterms:W3CDTF">2022-03-24T15:16:31Z</dcterms:modified>
</cp:coreProperties>
</file>