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77" r:id="rId4"/>
    <p:sldId id="258" r:id="rId5"/>
    <p:sldId id="265" r:id="rId6"/>
    <p:sldId id="262" r:id="rId7"/>
    <p:sldId id="263"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21C4D-627F-4F05-9EAD-3E9ED679AA76}" v="22" dt="2024-03-26T18:59:21.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60047" autoAdjust="0"/>
  </p:normalViewPr>
  <p:slideViewPr>
    <p:cSldViewPr snapToGrid="0">
      <p:cViewPr varScale="1">
        <p:scale>
          <a:sx n="65" d="100"/>
          <a:sy n="65" d="100"/>
        </p:scale>
        <p:origin x="2094" y="6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e Williams" userId="d3a5e21e-6af0-43ba-b750-0fb74c5e4ac5" providerId="ADAL" clId="{00B21C4D-627F-4F05-9EAD-3E9ED679AA76}"/>
    <pc:docChg chg="undo custSel delSld modSld modShowInfo">
      <pc:chgData name="Carole Williams" userId="d3a5e21e-6af0-43ba-b750-0fb74c5e4ac5" providerId="ADAL" clId="{00B21C4D-627F-4F05-9EAD-3E9ED679AA76}" dt="2024-03-27T17:35:13.148" v="12473" actId="27636"/>
      <pc:docMkLst>
        <pc:docMk/>
      </pc:docMkLst>
      <pc:sldChg chg="addSp modSp mod modNotes">
        <pc:chgData name="Carole Williams" userId="d3a5e21e-6af0-43ba-b750-0fb74c5e4ac5" providerId="ADAL" clId="{00B21C4D-627F-4F05-9EAD-3E9ED679AA76}" dt="2024-03-27T17:35:13.148" v="12473" actId="27636"/>
        <pc:sldMkLst>
          <pc:docMk/>
          <pc:sldMk cId="1392990210" sldId="256"/>
        </pc:sldMkLst>
        <pc:spChg chg="mod">
          <ac:chgData name="Carole Williams" userId="d3a5e21e-6af0-43ba-b750-0fb74c5e4ac5" providerId="ADAL" clId="{00B21C4D-627F-4F05-9EAD-3E9ED679AA76}" dt="2024-03-26T16:10:00.478" v="56" actId="2711"/>
          <ac:spMkLst>
            <pc:docMk/>
            <pc:sldMk cId="1392990210" sldId="256"/>
            <ac:spMk id="2" creationId="{E382E853-1606-53B7-B1F6-FF587761B72B}"/>
          </ac:spMkLst>
        </pc:spChg>
        <pc:spChg chg="mod">
          <ac:chgData name="Carole Williams" userId="d3a5e21e-6af0-43ba-b750-0fb74c5e4ac5" providerId="ADAL" clId="{00B21C4D-627F-4F05-9EAD-3E9ED679AA76}" dt="2024-03-27T17:35:13.148" v="12473" actId="27636"/>
          <ac:spMkLst>
            <pc:docMk/>
            <pc:sldMk cId="1392990210" sldId="256"/>
            <ac:spMk id="3" creationId="{40A022A9-E96C-9D6A-16A7-C6CDE1475569}"/>
          </ac:spMkLst>
        </pc:spChg>
        <pc:picChg chg="add mod ord">
          <ac:chgData name="Carole Williams" userId="d3a5e21e-6af0-43ba-b750-0fb74c5e4ac5" providerId="ADAL" clId="{00B21C4D-627F-4F05-9EAD-3E9ED679AA76}" dt="2024-03-27T17:35:04.572" v="12471" actId="1076"/>
          <ac:picMkLst>
            <pc:docMk/>
            <pc:sldMk cId="1392990210" sldId="256"/>
            <ac:picMk id="4" creationId="{2BC0D6D5-5932-C13A-C3F6-30C292EAB13D}"/>
          </ac:picMkLst>
        </pc:picChg>
      </pc:sldChg>
      <pc:sldChg chg="addSp delSp modSp mod modNotesTx">
        <pc:chgData name="Carole Williams" userId="d3a5e21e-6af0-43ba-b750-0fb74c5e4ac5" providerId="ADAL" clId="{00B21C4D-627F-4F05-9EAD-3E9ED679AA76}" dt="2024-03-27T16:42:49.495" v="10146" actId="1038"/>
        <pc:sldMkLst>
          <pc:docMk/>
          <pc:sldMk cId="293196782" sldId="257"/>
        </pc:sldMkLst>
        <pc:spChg chg="mod">
          <ac:chgData name="Carole Williams" userId="d3a5e21e-6af0-43ba-b750-0fb74c5e4ac5" providerId="ADAL" clId="{00B21C4D-627F-4F05-9EAD-3E9ED679AA76}" dt="2024-03-27T16:41:38" v="10127" actId="20577"/>
          <ac:spMkLst>
            <pc:docMk/>
            <pc:sldMk cId="293196782" sldId="257"/>
            <ac:spMk id="2" creationId="{0071B566-76BA-7E6C-5DAE-7CB9D28ABA56}"/>
          </ac:spMkLst>
        </pc:spChg>
        <pc:spChg chg="add">
          <ac:chgData name="Carole Williams" userId="d3a5e21e-6af0-43ba-b750-0fb74c5e4ac5" providerId="ADAL" clId="{00B21C4D-627F-4F05-9EAD-3E9ED679AA76}" dt="2024-03-26T16:12:07.778" v="60"/>
          <ac:spMkLst>
            <pc:docMk/>
            <pc:sldMk cId="293196782" sldId="257"/>
            <ac:spMk id="3" creationId="{A66675F1-D728-47B2-6D60-9898A501648B}"/>
          </ac:spMkLst>
        </pc:spChg>
        <pc:picChg chg="del">
          <ac:chgData name="Carole Williams" userId="d3a5e21e-6af0-43ba-b750-0fb74c5e4ac5" providerId="ADAL" clId="{00B21C4D-627F-4F05-9EAD-3E9ED679AA76}" dt="2024-03-26T16:12:06.409" v="59" actId="478"/>
          <ac:picMkLst>
            <pc:docMk/>
            <pc:sldMk cId="293196782" sldId="257"/>
            <ac:picMk id="5" creationId="{DCD04E0E-AF31-D4F0-52DF-EDAFD6094D56}"/>
          </ac:picMkLst>
        </pc:picChg>
        <pc:picChg chg="add mod">
          <ac:chgData name="Carole Williams" userId="d3a5e21e-6af0-43ba-b750-0fb74c5e4ac5" providerId="ADAL" clId="{00B21C4D-627F-4F05-9EAD-3E9ED679AA76}" dt="2024-03-26T16:39:04.877" v="854" actId="14100"/>
          <ac:picMkLst>
            <pc:docMk/>
            <pc:sldMk cId="293196782" sldId="257"/>
            <ac:picMk id="6" creationId="{3030EF83-9CFD-5402-1027-23DC8951861B}"/>
          </ac:picMkLst>
        </pc:picChg>
        <pc:picChg chg="add mod">
          <ac:chgData name="Carole Williams" userId="d3a5e21e-6af0-43ba-b750-0fb74c5e4ac5" providerId="ADAL" clId="{00B21C4D-627F-4F05-9EAD-3E9ED679AA76}" dt="2024-03-27T16:42:49.495" v="10146" actId="1038"/>
          <ac:picMkLst>
            <pc:docMk/>
            <pc:sldMk cId="293196782" sldId="257"/>
            <ac:picMk id="8" creationId="{C1F3DAAD-AF02-9444-9A3C-6342E0084646}"/>
          </ac:picMkLst>
        </pc:picChg>
      </pc:sldChg>
      <pc:sldChg chg="addSp delSp modSp mod modNotesTx">
        <pc:chgData name="Carole Williams" userId="d3a5e21e-6af0-43ba-b750-0fb74c5e4ac5" providerId="ADAL" clId="{00B21C4D-627F-4F05-9EAD-3E9ED679AA76}" dt="2024-03-27T17:34:44.572" v="12469" actId="20577"/>
        <pc:sldMkLst>
          <pc:docMk/>
          <pc:sldMk cId="4099119790" sldId="258"/>
        </pc:sldMkLst>
        <pc:spChg chg="mod">
          <ac:chgData name="Carole Williams" userId="d3a5e21e-6af0-43ba-b750-0fb74c5e4ac5" providerId="ADAL" clId="{00B21C4D-627F-4F05-9EAD-3E9ED679AA76}" dt="2024-03-27T17:34:44.572" v="12469" actId="20577"/>
          <ac:spMkLst>
            <pc:docMk/>
            <pc:sldMk cId="4099119790" sldId="258"/>
            <ac:spMk id="2" creationId="{24E35DE5-CBBA-7178-751F-266BE88A0D9F}"/>
          </ac:spMkLst>
        </pc:spChg>
        <pc:picChg chg="add mod">
          <ac:chgData name="Carole Williams" userId="d3a5e21e-6af0-43ba-b750-0fb74c5e4ac5" providerId="ADAL" clId="{00B21C4D-627F-4F05-9EAD-3E9ED679AA76}" dt="2024-03-26T21:16:47.800" v="9351" actId="14100"/>
          <ac:picMkLst>
            <pc:docMk/>
            <pc:sldMk cId="4099119790" sldId="258"/>
            <ac:picMk id="3" creationId="{7D142D18-D934-62ED-99B7-A303CDC39C6D}"/>
          </ac:picMkLst>
        </pc:picChg>
        <pc:picChg chg="del">
          <ac:chgData name="Carole Williams" userId="d3a5e21e-6af0-43ba-b750-0fb74c5e4ac5" providerId="ADAL" clId="{00B21C4D-627F-4F05-9EAD-3E9ED679AA76}" dt="2024-03-26T17:19:07.451" v="2024" actId="478"/>
          <ac:picMkLst>
            <pc:docMk/>
            <pc:sldMk cId="4099119790" sldId="258"/>
            <ac:picMk id="7" creationId="{56106CF9-C1D4-FC66-7A83-A1A138A02BE2}"/>
          </ac:picMkLst>
        </pc:picChg>
      </pc:sldChg>
      <pc:sldChg chg="del">
        <pc:chgData name="Carole Williams" userId="d3a5e21e-6af0-43ba-b750-0fb74c5e4ac5" providerId="ADAL" clId="{00B21C4D-627F-4F05-9EAD-3E9ED679AA76}" dt="2024-03-26T18:56:45.655" v="8042" actId="47"/>
        <pc:sldMkLst>
          <pc:docMk/>
          <pc:sldMk cId="583886952" sldId="259"/>
        </pc:sldMkLst>
      </pc:sldChg>
      <pc:sldChg chg="addSp delSp modSp mod modNotes modNotesTx">
        <pc:chgData name="Carole Williams" userId="d3a5e21e-6af0-43ba-b750-0fb74c5e4ac5" providerId="ADAL" clId="{00B21C4D-627F-4F05-9EAD-3E9ED679AA76}" dt="2024-03-27T16:31:51.330" v="9983" actId="6549"/>
        <pc:sldMkLst>
          <pc:docMk/>
          <pc:sldMk cId="1000986100" sldId="262"/>
        </pc:sldMkLst>
        <pc:spChg chg="mod">
          <ac:chgData name="Carole Williams" userId="d3a5e21e-6af0-43ba-b750-0fb74c5e4ac5" providerId="ADAL" clId="{00B21C4D-627F-4F05-9EAD-3E9ED679AA76}" dt="2024-03-26T18:26:52.282" v="6304" actId="313"/>
          <ac:spMkLst>
            <pc:docMk/>
            <pc:sldMk cId="1000986100" sldId="262"/>
            <ac:spMk id="2" creationId="{0071B566-76BA-7E6C-5DAE-7CB9D28ABA56}"/>
          </ac:spMkLst>
        </pc:spChg>
        <pc:spChg chg="add">
          <ac:chgData name="Carole Williams" userId="d3a5e21e-6af0-43ba-b750-0fb74c5e4ac5" providerId="ADAL" clId="{00B21C4D-627F-4F05-9EAD-3E9ED679AA76}" dt="2024-03-26T18:23:10.370" v="6244"/>
          <ac:spMkLst>
            <pc:docMk/>
            <pc:sldMk cId="1000986100" sldId="262"/>
            <ac:spMk id="3" creationId="{CA0C380C-0E97-6BAE-791D-ECB27960AB90}"/>
          </ac:spMkLst>
        </pc:spChg>
        <pc:picChg chg="add del mod">
          <ac:chgData name="Carole Williams" userId="d3a5e21e-6af0-43ba-b750-0fb74c5e4ac5" providerId="ADAL" clId="{00B21C4D-627F-4F05-9EAD-3E9ED679AA76}" dt="2024-03-26T18:23:37.554" v="6249" actId="478"/>
          <ac:picMkLst>
            <pc:docMk/>
            <pc:sldMk cId="1000986100" sldId="262"/>
            <ac:picMk id="5" creationId="{173008D0-D1AB-DC20-0B23-A7C13F1E9F52}"/>
          </ac:picMkLst>
        </pc:picChg>
        <pc:picChg chg="add mod">
          <ac:chgData name="Carole Williams" userId="d3a5e21e-6af0-43ba-b750-0fb74c5e4ac5" providerId="ADAL" clId="{00B21C4D-627F-4F05-9EAD-3E9ED679AA76}" dt="2024-03-26T18:26:25.354" v="6297" actId="14100"/>
          <ac:picMkLst>
            <pc:docMk/>
            <pc:sldMk cId="1000986100" sldId="262"/>
            <ac:picMk id="6" creationId="{3E70EE94-7DC7-3E48-B7A8-757D3EE4F41C}"/>
          </ac:picMkLst>
        </pc:picChg>
        <pc:picChg chg="del">
          <ac:chgData name="Carole Williams" userId="d3a5e21e-6af0-43ba-b750-0fb74c5e4ac5" providerId="ADAL" clId="{00B21C4D-627F-4F05-9EAD-3E9ED679AA76}" dt="2024-03-26T18:01:02.644" v="5235" actId="478"/>
          <ac:picMkLst>
            <pc:docMk/>
            <pc:sldMk cId="1000986100" sldId="262"/>
            <ac:picMk id="10" creationId="{9A869D12-6724-DE68-1D03-929A2F20B83F}"/>
          </ac:picMkLst>
        </pc:picChg>
      </pc:sldChg>
      <pc:sldChg chg="addSp delSp modSp mod modNotes modNotesTx">
        <pc:chgData name="Carole Williams" userId="d3a5e21e-6af0-43ba-b750-0fb74c5e4ac5" providerId="ADAL" clId="{00B21C4D-627F-4F05-9EAD-3E9ED679AA76}" dt="2024-03-27T17:17:01.117" v="10781" actId="20577"/>
        <pc:sldMkLst>
          <pc:docMk/>
          <pc:sldMk cId="3707085347" sldId="263"/>
        </pc:sldMkLst>
        <pc:spChg chg="mod">
          <ac:chgData name="Carole Williams" userId="d3a5e21e-6af0-43ba-b750-0fb74c5e4ac5" providerId="ADAL" clId="{00B21C4D-627F-4F05-9EAD-3E9ED679AA76}" dt="2024-03-26T18:49:44.009" v="7042" actId="20577"/>
          <ac:spMkLst>
            <pc:docMk/>
            <pc:sldMk cId="3707085347" sldId="263"/>
            <ac:spMk id="2" creationId="{24E35DE5-CBBA-7178-751F-266BE88A0D9F}"/>
          </ac:spMkLst>
        </pc:spChg>
        <pc:graphicFrameChg chg="add mod modGraphic">
          <ac:chgData name="Carole Williams" userId="d3a5e21e-6af0-43ba-b750-0fb74c5e4ac5" providerId="ADAL" clId="{00B21C4D-627F-4F05-9EAD-3E9ED679AA76}" dt="2024-03-26T20:28:52.722" v="9226" actId="20577"/>
          <ac:graphicFrameMkLst>
            <pc:docMk/>
            <pc:sldMk cId="3707085347" sldId="263"/>
            <ac:graphicFrameMk id="3" creationId="{EF6D9C19-4F87-581E-E293-0EE603213BB7}"/>
          </ac:graphicFrameMkLst>
        </pc:graphicFrameChg>
        <pc:graphicFrameChg chg="add mod modGraphic">
          <ac:chgData name="Carole Williams" userId="d3a5e21e-6af0-43ba-b750-0fb74c5e4ac5" providerId="ADAL" clId="{00B21C4D-627F-4F05-9EAD-3E9ED679AA76}" dt="2024-03-26T18:50:07.140" v="7103" actId="1037"/>
          <ac:graphicFrameMkLst>
            <pc:docMk/>
            <pc:sldMk cId="3707085347" sldId="263"/>
            <ac:graphicFrameMk id="5" creationId="{B05F2913-AC49-AF1D-6C2F-8365B1488873}"/>
          </ac:graphicFrameMkLst>
        </pc:graphicFrameChg>
        <pc:picChg chg="del">
          <ac:chgData name="Carole Williams" userId="d3a5e21e-6af0-43ba-b750-0fb74c5e4ac5" providerId="ADAL" clId="{00B21C4D-627F-4F05-9EAD-3E9ED679AA76}" dt="2024-03-26T18:32:55.112" v="6551" actId="478"/>
          <ac:picMkLst>
            <pc:docMk/>
            <pc:sldMk cId="3707085347" sldId="263"/>
            <ac:picMk id="8" creationId="{DCF9E27D-1764-D8B0-6142-CEEA9F808181}"/>
          </ac:picMkLst>
        </pc:picChg>
      </pc:sldChg>
      <pc:sldChg chg="del">
        <pc:chgData name="Carole Williams" userId="d3a5e21e-6af0-43ba-b750-0fb74c5e4ac5" providerId="ADAL" clId="{00B21C4D-627F-4F05-9EAD-3E9ED679AA76}" dt="2024-03-26T18:56:38.499" v="8039" actId="47"/>
        <pc:sldMkLst>
          <pc:docMk/>
          <pc:sldMk cId="3320919494" sldId="264"/>
        </pc:sldMkLst>
      </pc:sldChg>
      <pc:sldChg chg="addSp delSp modSp mod modNotes modNotesTx">
        <pc:chgData name="Carole Williams" userId="d3a5e21e-6af0-43ba-b750-0fb74c5e4ac5" providerId="ADAL" clId="{00B21C4D-627F-4F05-9EAD-3E9ED679AA76}" dt="2024-03-27T17:14:40.782" v="10711" actId="20577"/>
        <pc:sldMkLst>
          <pc:docMk/>
          <pc:sldMk cId="3094787336" sldId="265"/>
        </pc:sldMkLst>
        <pc:spChg chg="mod">
          <ac:chgData name="Carole Williams" userId="d3a5e21e-6af0-43ba-b750-0fb74c5e4ac5" providerId="ADAL" clId="{00B21C4D-627F-4F05-9EAD-3E9ED679AA76}" dt="2024-03-27T17:14:40.782" v="10711" actId="20577"/>
          <ac:spMkLst>
            <pc:docMk/>
            <pc:sldMk cId="3094787336" sldId="265"/>
            <ac:spMk id="2" creationId="{0071B566-76BA-7E6C-5DAE-7CB9D28ABA56}"/>
          </ac:spMkLst>
        </pc:spChg>
        <pc:picChg chg="add mod">
          <ac:chgData name="Carole Williams" userId="d3a5e21e-6af0-43ba-b750-0fb74c5e4ac5" providerId="ADAL" clId="{00B21C4D-627F-4F05-9EAD-3E9ED679AA76}" dt="2024-03-26T17:57:23.177" v="5227" actId="1076"/>
          <ac:picMkLst>
            <pc:docMk/>
            <pc:sldMk cId="3094787336" sldId="265"/>
            <ac:picMk id="3" creationId="{43A5CB48-AC36-9797-190E-21B6CDFEA8B8}"/>
          </ac:picMkLst>
        </pc:picChg>
        <pc:picChg chg="del">
          <ac:chgData name="Carole Williams" userId="d3a5e21e-6af0-43ba-b750-0fb74c5e4ac5" providerId="ADAL" clId="{00B21C4D-627F-4F05-9EAD-3E9ED679AA76}" dt="2024-03-26T17:47:16.558" v="4478" actId="478"/>
          <ac:picMkLst>
            <pc:docMk/>
            <pc:sldMk cId="3094787336" sldId="265"/>
            <ac:picMk id="12" creationId="{17C7165A-D20F-1551-7C24-BBE30092EB5E}"/>
          </ac:picMkLst>
        </pc:picChg>
      </pc:sldChg>
      <pc:sldChg chg="delSp modSp mod">
        <pc:chgData name="Carole Williams" userId="d3a5e21e-6af0-43ba-b750-0fb74c5e4ac5" providerId="ADAL" clId="{00B21C4D-627F-4F05-9EAD-3E9ED679AA76}" dt="2024-03-27T17:19:05.485" v="10819" actId="1038"/>
        <pc:sldMkLst>
          <pc:docMk/>
          <pc:sldMk cId="706062609" sldId="269"/>
        </pc:sldMkLst>
        <pc:spChg chg="mod ord">
          <ac:chgData name="Carole Williams" userId="d3a5e21e-6af0-43ba-b750-0fb74c5e4ac5" providerId="ADAL" clId="{00B21C4D-627F-4F05-9EAD-3E9ED679AA76}" dt="2024-03-27T17:19:05.485" v="10819" actId="1038"/>
          <ac:spMkLst>
            <pc:docMk/>
            <pc:sldMk cId="706062609" sldId="269"/>
            <ac:spMk id="2" creationId="{82FC69C3-E36C-01B0-E134-D5E763CBB15B}"/>
          </ac:spMkLst>
        </pc:spChg>
        <pc:spChg chg="del mod">
          <ac:chgData name="Carole Williams" userId="d3a5e21e-6af0-43ba-b750-0fb74c5e4ac5" providerId="ADAL" clId="{00B21C4D-627F-4F05-9EAD-3E9ED679AA76}" dt="2024-03-26T18:58:33.584" v="8067"/>
          <ac:spMkLst>
            <pc:docMk/>
            <pc:sldMk cId="706062609" sldId="269"/>
            <ac:spMk id="3" creationId="{E747A3B3-8236-FAF5-9CAD-AB6EA3F99331}"/>
          </ac:spMkLst>
        </pc:spChg>
        <pc:spChg chg="del mod">
          <ac:chgData name="Carole Williams" userId="d3a5e21e-6af0-43ba-b750-0fb74c5e4ac5" providerId="ADAL" clId="{00B21C4D-627F-4F05-9EAD-3E9ED679AA76}" dt="2024-03-26T18:58:33.584" v="8069"/>
          <ac:spMkLst>
            <pc:docMk/>
            <pc:sldMk cId="706062609" sldId="269"/>
            <ac:spMk id="4" creationId="{3C03ADAB-032B-8215-A147-DBBDBDE77561}"/>
          </ac:spMkLst>
        </pc:spChg>
        <pc:picChg chg="mod">
          <ac:chgData name="Carole Williams" userId="d3a5e21e-6af0-43ba-b750-0fb74c5e4ac5" providerId="ADAL" clId="{00B21C4D-627F-4F05-9EAD-3E9ED679AA76}" dt="2024-03-27T17:18:51.245" v="10783" actId="1076"/>
          <ac:picMkLst>
            <pc:docMk/>
            <pc:sldMk cId="706062609" sldId="269"/>
            <ac:picMk id="5" creationId="{14DC2F6A-5423-E032-8994-46AB434795DF}"/>
          </ac:picMkLst>
        </pc:picChg>
      </pc:sldChg>
      <pc:sldChg chg="del">
        <pc:chgData name="Carole Williams" userId="d3a5e21e-6af0-43ba-b750-0fb74c5e4ac5" providerId="ADAL" clId="{00B21C4D-627F-4F05-9EAD-3E9ED679AA76}" dt="2024-03-26T18:56:41.193" v="8040" actId="47"/>
        <pc:sldMkLst>
          <pc:docMk/>
          <pc:sldMk cId="972393417" sldId="270"/>
        </pc:sldMkLst>
      </pc:sldChg>
      <pc:sldChg chg="del">
        <pc:chgData name="Carole Williams" userId="d3a5e21e-6af0-43ba-b750-0fb74c5e4ac5" providerId="ADAL" clId="{00B21C4D-627F-4F05-9EAD-3E9ED679AA76}" dt="2024-03-26T18:56:43.897" v="8041" actId="47"/>
        <pc:sldMkLst>
          <pc:docMk/>
          <pc:sldMk cId="4060570139" sldId="271"/>
        </pc:sldMkLst>
      </pc:sldChg>
      <pc:sldChg chg="del">
        <pc:chgData name="Carole Williams" userId="d3a5e21e-6af0-43ba-b750-0fb74c5e4ac5" providerId="ADAL" clId="{00B21C4D-627F-4F05-9EAD-3E9ED679AA76}" dt="2024-03-26T18:56:47.802" v="8043" actId="47"/>
        <pc:sldMkLst>
          <pc:docMk/>
          <pc:sldMk cId="82593003" sldId="272"/>
        </pc:sldMkLst>
      </pc:sldChg>
      <pc:sldChg chg="del">
        <pc:chgData name="Carole Williams" userId="d3a5e21e-6af0-43ba-b750-0fb74c5e4ac5" providerId="ADAL" clId="{00B21C4D-627F-4F05-9EAD-3E9ED679AA76}" dt="2024-03-26T18:56:49.728" v="8044" actId="47"/>
        <pc:sldMkLst>
          <pc:docMk/>
          <pc:sldMk cId="93827627" sldId="273"/>
        </pc:sldMkLst>
      </pc:sldChg>
      <pc:sldChg chg="del">
        <pc:chgData name="Carole Williams" userId="d3a5e21e-6af0-43ba-b750-0fb74c5e4ac5" providerId="ADAL" clId="{00B21C4D-627F-4F05-9EAD-3E9ED679AA76}" dt="2024-03-26T18:56:52.525" v="8045" actId="47"/>
        <pc:sldMkLst>
          <pc:docMk/>
          <pc:sldMk cId="1086209624" sldId="274"/>
        </pc:sldMkLst>
      </pc:sldChg>
      <pc:sldChg chg="del">
        <pc:chgData name="Carole Williams" userId="d3a5e21e-6af0-43ba-b750-0fb74c5e4ac5" providerId="ADAL" clId="{00B21C4D-627F-4F05-9EAD-3E9ED679AA76}" dt="2024-03-26T18:56:54.657" v="8046" actId="47"/>
        <pc:sldMkLst>
          <pc:docMk/>
          <pc:sldMk cId="3781160587" sldId="275"/>
        </pc:sldMkLst>
      </pc:sldChg>
      <pc:sldChg chg="del">
        <pc:chgData name="Carole Williams" userId="d3a5e21e-6af0-43ba-b750-0fb74c5e4ac5" providerId="ADAL" clId="{00B21C4D-627F-4F05-9EAD-3E9ED679AA76}" dt="2024-03-26T18:56:56.794" v="8047" actId="47"/>
        <pc:sldMkLst>
          <pc:docMk/>
          <pc:sldMk cId="3583746783" sldId="276"/>
        </pc:sldMkLst>
      </pc:sldChg>
      <pc:sldChg chg="addSp modSp mod setBg modNotesTx">
        <pc:chgData name="Carole Williams" userId="d3a5e21e-6af0-43ba-b750-0fb74c5e4ac5" providerId="ADAL" clId="{00B21C4D-627F-4F05-9EAD-3E9ED679AA76}" dt="2024-03-26T20:23:07.256" v="8593" actId="20577"/>
        <pc:sldMkLst>
          <pc:docMk/>
          <pc:sldMk cId="2098599255" sldId="277"/>
        </pc:sldMkLst>
        <pc:spChg chg="mod ord">
          <ac:chgData name="Carole Williams" userId="d3a5e21e-6af0-43ba-b750-0fb74c5e4ac5" providerId="ADAL" clId="{00B21C4D-627F-4F05-9EAD-3E9ED679AA76}" dt="2024-03-26T20:23:07.256" v="8593" actId="20577"/>
          <ac:spMkLst>
            <pc:docMk/>
            <pc:sldMk cId="2098599255" sldId="277"/>
            <ac:spMk id="2" creationId="{0071B566-76BA-7E6C-5DAE-7CB9D28ABA56}"/>
          </ac:spMkLst>
        </pc:spChg>
        <pc:spChg chg="add">
          <ac:chgData name="Carole Williams" userId="d3a5e21e-6af0-43ba-b750-0fb74c5e4ac5" providerId="ADAL" clId="{00B21C4D-627F-4F05-9EAD-3E9ED679AA76}" dt="2024-03-26T16:16:22.173" v="68" actId="26606"/>
          <ac:spMkLst>
            <pc:docMk/>
            <pc:sldMk cId="2098599255" sldId="277"/>
            <ac:spMk id="10" creationId="{A8CCCB6D-5162-4AAE-A5E3-3AC55410DBCE}"/>
          </ac:spMkLst>
        </pc:spChg>
        <pc:spChg chg="add">
          <ac:chgData name="Carole Williams" userId="d3a5e21e-6af0-43ba-b750-0fb74c5e4ac5" providerId="ADAL" clId="{00B21C4D-627F-4F05-9EAD-3E9ED679AA76}" dt="2024-03-26T16:16:22.173" v="68" actId="26606"/>
          <ac:spMkLst>
            <pc:docMk/>
            <pc:sldMk cId="2098599255" sldId="277"/>
            <ac:spMk id="12" creationId="{0BCD8C04-CC7B-40EF-82EB-E9821F79BB86}"/>
          </ac:spMkLst>
        </pc:spChg>
        <pc:picChg chg="mod ord">
          <ac:chgData name="Carole Williams" userId="d3a5e21e-6af0-43ba-b750-0fb74c5e4ac5" providerId="ADAL" clId="{00B21C4D-627F-4F05-9EAD-3E9ED679AA76}" dt="2024-03-26T16:16:22.173" v="68" actId="26606"/>
          <ac:picMkLst>
            <pc:docMk/>
            <pc:sldMk cId="2098599255" sldId="277"/>
            <ac:picMk id="4" creationId="{49323D88-ABA9-0E14-8F5F-A071830B63A4}"/>
          </ac:picMkLst>
        </pc:picChg>
        <pc:picChg chg="mod">
          <ac:chgData name="Carole Williams" userId="d3a5e21e-6af0-43ba-b750-0fb74c5e4ac5" providerId="ADAL" clId="{00B21C4D-627F-4F05-9EAD-3E9ED679AA76}" dt="2024-03-26T16:16:22.173" v="68" actId="26606"/>
          <ac:picMkLst>
            <pc:docMk/>
            <pc:sldMk cId="2098599255" sldId="277"/>
            <ac:picMk id="5" creationId="{DCD04E0E-AF31-D4F0-52DF-EDAFD6094D56}"/>
          </ac:picMkLst>
        </pc:picChg>
      </pc:sldChg>
      <pc:sldChg chg="del">
        <pc:chgData name="Carole Williams" userId="d3a5e21e-6af0-43ba-b750-0fb74c5e4ac5" providerId="ADAL" clId="{00B21C4D-627F-4F05-9EAD-3E9ED679AA76}" dt="2024-03-26T18:56:58.729" v="8048" actId="47"/>
        <pc:sldMkLst>
          <pc:docMk/>
          <pc:sldMk cId="307927490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9FAC2-2B27-4E6E-8EDB-13CF7E119C93}"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3D416-2A0F-42B4-A58E-F94504284F7E}" type="slidenum">
              <a:rPr lang="en-US" smtClean="0"/>
              <a:t>‹#›</a:t>
            </a:fld>
            <a:endParaRPr lang="en-US"/>
          </a:p>
        </p:txBody>
      </p:sp>
    </p:spTree>
    <p:extLst>
      <p:ext uri="{BB962C8B-B14F-4D97-AF65-F5344CB8AC3E}">
        <p14:creationId xmlns:p14="http://schemas.microsoft.com/office/powerpoint/2010/main" val="23810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411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1</a:t>
            </a:fld>
            <a:endParaRPr lang="en-US"/>
          </a:p>
        </p:txBody>
      </p:sp>
    </p:spTree>
    <p:extLst>
      <p:ext uri="{BB962C8B-B14F-4D97-AF65-F5344CB8AC3E}">
        <p14:creationId xmlns:p14="http://schemas.microsoft.com/office/powerpoint/2010/main" val="92166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Communicate with your entire team before you make the switch to Section Staff. Be aware of the pros and cons:</a:t>
            </a:r>
          </a:p>
          <a:p>
            <a:pPr marL="685800" lvl="1" indent="-228600">
              <a:buAutoNum type="arabicPeriod"/>
            </a:pPr>
            <a:r>
              <a:rPr lang="en-US" dirty="0"/>
              <a:t>Pros:  more than three teachers per section; anyone in the Staff (STF) table can be attached to a section; itinerant teachers will only need one STF record for entire district and it will be used for all the schools; management of staff enters and leaves is easier</a:t>
            </a:r>
          </a:p>
          <a:p>
            <a:pPr marL="685800" lvl="1" indent="-228600">
              <a:buAutoNum type="arabicPeriod"/>
            </a:pPr>
            <a:r>
              <a:rPr lang="en-US" dirty="0"/>
              <a:t>Cons:  the STF table will need timely maintenance (a staff member can’t be attached to a section if no record in STF exists); STF is district-wide; STF is typically HR or someone at the district office with specific permissions; currently the system does not accomplish Load Monitoring (see Query below for workaround)</a:t>
            </a:r>
          </a:p>
          <a:p>
            <a:pPr marL="685800" lvl="1" indent="-228600">
              <a:buAutoNum type="arabicPeriod"/>
            </a:pPr>
            <a:endParaRPr lang="en-US" dirty="0"/>
          </a:p>
          <a:p>
            <a:pPr marL="228600" lvl="0" indent="-228600">
              <a:buAutoNum type="arabicPeriod"/>
            </a:pPr>
            <a:r>
              <a:rPr lang="en-US" dirty="0"/>
              <a:t>If you decide to transition to Section Staff, consider also enabling Use Staff ID Based Counselor Tracking on School Options. Documentation:  https://support.aeries.com/support/solutions/articles/14000129278-staff-id-based-counselor-tracking-beta</a:t>
            </a:r>
          </a:p>
          <a:p>
            <a:pPr marL="228600" lvl="0" indent="-228600">
              <a:buAutoNum type="arabicPeriod"/>
            </a:pPr>
            <a:endParaRPr lang="en-US" dirty="0"/>
          </a:p>
          <a:p>
            <a:pPr marL="228600" lvl="0" indent="-228600">
              <a:buAutoNum type="arabicPeriod"/>
            </a:pPr>
            <a:r>
              <a:rPr lang="en-US" dirty="0"/>
              <a:t>Don’t forget the Scheduling Info (SSI) and Job Assignments (STJ) tables (tabs on the Staff page). Data entry in SSI will make your life easier when you add SMS/MST sections (Max, Room, Low Grade, High Grade will all pre-fill a new section as it is added). STJ data will be needed if the teacher teaches at multiple schools (also, it is reported to the state). </a:t>
            </a:r>
          </a:p>
          <a:p>
            <a:pPr marL="228600" lvl="0" indent="-228600">
              <a:buAutoNum type="arabicPeriod"/>
            </a:pPr>
            <a:endParaRPr lang="en-US" dirty="0"/>
          </a:p>
          <a:p>
            <a:pPr marL="228600" lvl="0" indent="-228600">
              <a:buAutoNum type="arabicPeriod"/>
            </a:pPr>
            <a:r>
              <a:rPr lang="en-US" dirty="0"/>
              <a:t>Link to support documentation on Scheduling Setup and using Section Staff without converting to Flex:</a:t>
            </a:r>
            <a:br>
              <a:rPr lang="en-US" dirty="0"/>
            </a:br>
            <a:br>
              <a:rPr lang="en-US" dirty="0"/>
            </a:br>
            <a:r>
              <a:rPr lang="en-US" dirty="0"/>
              <a:t>https://support.aeries.com/support/solutions/articles/14000069816-scheduling-setup#Convert-to-Section-Staff-only-(non-flex)-%E2%86%91</a:t>
            </a:r>
          </a:p>
          <a:p>
            <a:endParaRPr lang="en-US" dirty="0"/>
          </a:p>
          <a:p>
            <a:pPr marL="228600" indent="-228600">
              <a:buAutoNum type="arabicPeriod" startAt="5"/>
            </a:pPr>
            <a:r>
              <a:rPr lang="en-US" dirty="0"/>
              <a:t>If you’re using Section Staff, this Query can be used for teacher Load Monitoring;</a:t>
            </a:r>
            <a:br>
              <a:rPr lang="en-US" dirty="0"/>
            </a:br>
            <a:br>
              <a:rPr lang="en-US" dirty="0"/>
            </a:br>
            <a:r>
              <a:rPr lang="en-US" dirty="0"/>
              <a:t>First run a list of sections with the MST.TS for Total Students. Export to Excel and create a Pivot Table to get the totals.</a:t>
            </a:r>
            <a:br>
              <a:rPr lang="en-US" dirty="0"/>
            </a:br>
            <a:br>
              <a:rPr lang="en-US" dirty="0"/>
            </a:br>
            <a:r>
              <a:rPr lang="en-US" dirty="0"/>
              <a:t>LIST MST SSE STF (( STF.LN + ". " + STF.FN )) MST.TS IF SSE.PR = 1 AND MST.TS &gt; 0 </a:t>
            </a: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2</a:t>
            </a:fld>
            <a:endParaRPr lang="en-US"/>
          </a:p>
        </p:txBody>
      </p:sp>
    </p:spTree>
    <p:extLst>
      <p:ext uri="{BB962C8B-B14F-4D97-AF65-F5344CB8AC3E}">
        <p14:creationId xmlns:p14="http://schemas.microsoft.com/office/powerpoint/2010/main" val="340198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idea!</a:t>
            </a:r>
          </a:p>
          <a:p>
            <a:endParaRPr lang="en-US" dirty="0"/>
          </a:p>
          <a:p>
            <a:r>
              <a:rPr lang="en-US" dirty="0"/>
              <a:t>Aeries Ideas are already added for the same thing:</a:t>
            </a:r>
          </a:p>
          <a:p>
            <a:endParaRPr lang="en-US" dirty="0"/>
          </a:p>
          <a:p>
            <a:r>
              <a:rPr lang="en-US" dirty="0"/>
              <a:t>https://ideas.aeries.com/forums/925735-aeries-ideas/suggestions/42579013-display-scheduling-exclusions-on-the-classes-page</a:t>
            </a:r>
          </a:p>
          <a:p>
            <a:endParaRPr lang="en-US" dirty="0"/>
          </a:p>
          <a:p>
            <a:r>
              <a:rPr lang="en-US" dirty="0"/>
              <a:t>https://ideas.aeries.com/forums/925735-aeries-ideas/suggestions/44928772-year-round-scheduling-exclusions</a:t>
            </a:r>
          </a:p>
        </p:txBody>
      </p:sp>
      <p:sp>
        <p:nvSpPr>
          <p:cNvPr id="4" name="Slide Number Placeholder 3"/>
          <p:cNvSpPr>
            <a:spLocks noGrp="1"/>
          </p:cNvSpPr>
          <p:nvPr>
            <p:ph type="sldNum" sz="quarter" idx="5"/>
          </p:nvPr>
        </p:nvSpPr>
        <p:spPr/>
        <p:txBody>
          <a:bodyPr/>
          <a:lstStyle/>
          <a:p>
            <a:fld id="{4FB3D416-2A0F-42B4-A58E-F94504284F7E}" type="slidenum">
              <a:rPr lang="en-US" smtClean="0"/>
              <a:t>3</a:t>
            </a:fld>
            <a:endParaRPr lang="en-US"/>
          </a:p>
        </p:txBody>
      </p:sp>
    </p:spTree>
    <p:extLst>
      <p:ext uri="{BB962C8B-B14F-4D97-AF65-F5344CB8AC3E}">
        <p14:creationId xmlns:p14="http://schemas.microsoft.com/office/powerpoint/2010/main" val="171235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Alt Ed scheduling is simpler than you might think.</a:t>
            </a:r>
          </a:p>
          <a:p>
            <a:endParaRPr lang="en-US" dirty="0"/>
          </a:p>
          <a:p>
            <a:r>
              <a:rPr lang="en-US" dirty="0"/>
              <a:t>Create placeholder sections for each teacher/period. </a:t>
            </a:r>
          </a:p>
          <a:p>
            <a:endParaRPr lang="en-US" dirty="0"/>
          </a:p>
          <a:p>
            <a:r>
              <a:rPr lang="en-US" dirty="0"/>
              <a:t>Put the students into the correct placeholder section(s).</a:t>
            </a:r>
          </a:p>
          <a:p>
            <a:endParaRPr lang="en-US" dirty="0"/>
          </a:p>
          <a:p>
            <a:r>
              <a:rPr lang="en-US" dirty="0"/>
              <a:t>During the school year, a “Course being taught” is added per student, per placeholder section.</a:t>
            </a:r>
          </a:p>
          <a:p>
            <a:endParaRPr lang="en-US" dirty="0"/>
          </a:p>
          <a:p>
            <a:r>
              <a:rPr lang="en-US" dirty="0"/>
              <a:t>So each student stays in their placeholder section(s) all year long (unless they have change to another teacher). </a:t>
            </a:r>
          </a:p>
          <a:p>
            <a:endParaRPr lang="en-US" dirty="0"/>
          </a:p>
          <a:p>
            <a:r>
              <a:rPr lang="en-US" dirty="0"/>
              <a:t>The “Course being taught” can be changed throughout the year, without the student’s placeholder section(s) changing. </a:t>
            </a:r>
          </a:p>
          <a:p>
            <a:endParaRPr lang="en-US" dirty="0"/>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4</a:t>
            </a:fld>
            <a:endParaRPr lang="en-US" dirty="0"/>
          </a:p>
        </p:txBody>
      </p:sp>
    </p:spTree>
    <p:extLst>
      <p:ext uri="{BB962C8B-B14F-4D97-AF65-F5344CB8AC3E}">
        <p14:creationId xmlns:p14="http://schemas.microsoft.com/office/powerpoint/2010/main" val="102356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Groups:  add the homeroom students to separate groups. Add the specialist teachers to their students’ groups.</a:t>
            </a:r>
          </a:p>
          <a:p>
            <a:endParaRPr lang="en-US" dirty="0"/>
          </a:p>
          <a:p>
            <a:r>
              <a:rPr lang="en-US" dirty="0"/>
              <a:t>Teacher-specific permission:  View All Students in Current School. If you don’t want to add this to your Teachers Portal Group, separate individual user accounts could be added for the specialists. Cons:  this account would be a separate login from their teacher account and this permission would let them see all students.</a:t>
            </a: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5</a:t>
            </a:fld>
            <a:endParaRPr lang="en-US"/>
          </a:p>
        </p:txBody>
      </p:sp>
    </p:spTree>
    <p:extLst>
      <p:ext uri="{BB962C8B-B14F-4D97-AF65-F5344CB8AC3E}">
        <p14:creationId xmlns:p14="http://schemas.microsoft.com/office/powerpoint/2010/main" val="266573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Nunito Sans" panose="00000500000000000000" pitchFamily="2" charset="0"/>
              </a:rPr>
              <a:t>Currently, you need to create multiple placeholder sections (one for each different course attribute) so that students can be enrolled in the correct section for the type of course they are taking. Think of it as “how this is being taught” (which is reported to the state).</a:t>
            </a:r>
            <a:br>
              <a:rPr lang="en-US" sz="1200" dirty="0">
                <a:latin typeface="Nunito Sans" panose="00000500000000000000" pitchFamily="2" charset="0"/>
              </a:rPr>
            </a:br>
            <a:br>
              <a:rPr lang="en-US" sz="1200" dirty="0">
                <a:latin typeface="Nunito Sans" panose="00000500000000000000" pitchFamily="2" charset="0"/>
              </a:rPr>
            </a:br>
            <a:r>
              <a:rPr lang="en-US" sz="1200" dirty="0">
                <a:latin typeface="Nunito Sans" panose="00000500000000000000" pitchFamily="2" charset="0"/>
              </a:rPr>
              <a:t>So the counselor will need to put the student into the correct placeholder section, depending on the course attribute (for example, Independent Study, Distance Learning, CTE). Note that the Subject Area will still come from the “course being taught” (think of it as “what is being taught”). In other words, Alt Ed scheduling allows a student to stay in the same section, even if the Course changes. If “how” it is being taught changes, they’d need to move to a different placeholder section.</a:t>
            </a:r>
            <a:br>
              <a:rPr lang="en-US" sz="1200" dirty="0">
                <a:latin typeface="Nunito Sans" panose="00000500000000000000" pitchFamily="2" charset="0"/>
              </a:rPr>
            </a:br>
            <a:br>
              <a:rPr lang="en-US" sz="1200" dirty="0">
                <a:latin typeface="Nunito Sans" panose="00000500000000000000" pitchFamily="2" charset="0"/>
              </a:rPr>
            </a:br>
            <a:r>
              <a:rPr lang="en-US" dirty="0"/>
              <a:t>Aeries Idea exists:</a:t>
            </a:r>
          </a:p>
          <a:p>
            <a:r>
              <a:rPr lang="en-US" dirty="0"/>
              <a:t>https://ideas.aeries.com/forums/925735-aeries-ideas/suggestions/47700416-enhance-alt-ed-scheduling-to-allow-placeholder-se</a:t>
            </a:r>
          </a:p>
        </p:txBody>
      </p:sp>
      <p:sp>
        <p:nvSpPr>
          <p:cNvPr id="4" name="Slide Number Placeholder 3"/>
          <p:cNvSpPr>
            <a:spLocks noGrp="1"/>
          </p:cNvSpPr>
          <p:nvPr>
            <p:ph type="sldNum" sz="quarter" idx="5"/>
          </p:nvPr>
        </p:nvSpPr>
        <p:spPr/>
        <p:txBody>
          <a:bodyPr/>
          <a:lstStyle/>
          <a:p>
            <a:fld id="{4FB3D416-2A0F-42B4-A58E-F94504284F7E}" type="slidenum">
              <a:rPr lang="en-US" smtClean="0"/>
              <a:t>6</a:t>
            </a:fld>
            <a:endParaRPr lang="en-US"/>
          </a:p>
        </p:txBody>
      </p:sp>
    </p:spTree>
    <p:extLst>
      <p:ext uri="{BB962C8B-B14F-4D97-AF65-F5344CB8AC3E}">
        <p14:creationId xmlns:p14="http://schemas.microsoft.com/office/powerpoint/2010/main" val="32229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options exist to get to the same result:</a:t>
            </a:r>
          </a:p>
          <a:p>
            <a:endParaRPr lang="en-US" dirty="0"/>
          </a:p>
          <a:p>
            <a:pPr marL="228600" indent="-228600">
              <a:buAutoNum type="arabicPeriod"/>
            </a:pPr>
            <a:r>
              <a:rPr lang="en-US" dirty="0"/>
              <a:t>Use Team Course Group/Team#. Same Team Course Group (from COD table) for ALL sections in the entire set of Fall/Spring sections. Then, same Team# (number &gt; 0) for each section in a teacher’s pair.</a:t>
            </a:r>
          </a:p>
          <a:p>
            <a:pPr marL="228600" indent="-228600">
              <a:buAutoNum type="arabicPeriod"/>
            </a:pPr>
            <a:endParaRPr lang="en-US" dirty="0"/>
          </a:p>
          <a:p>
            <a:pPr marL="228600" indent="-228600">
              <a:buAutoNum type="arabicPeriod"/>
            </a:pPr>
            <a:r>
              <a:rPr lang="en-US" dirty="0"/>
              <a:t>Use Class Link. Same Class Link (max of six digits, so from 1 – 999999) for each section in a teacher’s pair.</a:t>
            </a:r>
          </a:p>
          <a:p>
            <a:pPr marL="228600" indent="-228600">
              <a:buAutoNum type="arabicPeriod"/>
            </a:pPr>
            <a:endParaRPr lang="en-US" dirty="0"/>
          </a:p>
          <a:p>
            <a:pPr marL="228600" indent="-228600">
              <a:buAutoNum type="arabicPeriod"/>
            </a:pPr>
            <a:r>
              <a:rPr lang="en-US" dirty="0"/>
              <a:t>Teacher </a:t>
            </a:r>
            <a:r>
              <a:rPr lang="en-US" dirty="0" err="1"/>
              <a:t>Prf</a:t>
            </a:r>
            <a:r>
              <a:rPr lang="en-US" dirty="0"/>
              <a:t> (teacher preference) could potentially also work – but it won’t keep the students together in one pair of sections (if other pairs exist for the same teacher).</a:t>
            </a:r>
          </a:p>
          <a:p>
            <a:pPr marL="228600" indent="-228600">
              <a:buAutoNum type="arabicPeriod"/>
            </a:pPr>
            <a:endParaRPr lang="en-US" dirty="0"/>
          </a:p>
          <a:p>
            <a:pPr marL="228600" indent="-228600">
              <a:buAutoNum type="arabicPeriod"/>
            </a:pPr>
            <a:r>
              <a:rPr lang="en-US" dirty="0"/>
              <a:t>Use year long Courses/sections instead of Fall/Spring sections. </a:t>
            </a:r>
          </a:p>
        </p:txBody>
      </p:sp>
      <p:sp>
        <p:nvSpPr>
          <p:cNvPr id="4" name="Slide Number Placeholder 3"/>
          <p:cNvSpPr>
            <a:spLocks noGrp="1"/>
          </p:cNvSpPr>
          <p:nvPr>
            <p:ph type="sldNum" sz="quarter" idx="5"/>
          </p:nvPr>
        </p:nvSpPr>
        <p:spPr/>
        <p:txBody>
          <a:bodyPr/>
          <a:lstStyle/>
          <a:p>
            <a:fld id="{4FB3D416-2A0F-42B4-A58E-F94504284F7E}" type="slidenum">
              <a:rPr lang="en-US" smtClean="0"/>
              <a:t>7</a:t>
            </a:fld>
            <a:endParaRPr lang="en-US"/>
          </a:p>
        </p:txBody>
      </p:sp>
    </p:spTree>
    <p:extLst>
      <p:ext uri="{BB962C8B-B14F-4D97-AF65-F5344CB8AC3E}">
        <p14:creationId xmlns:p14="http://schemas.microsoft.com/office/powerpoint/2010/main" val="304027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8</a:t>
            </a:fld>
            <a:endParaRPr lang="en-US"/>
          </a:p>
        </p:txBody>
      </p:sp>
    </p:spTree>
    <p:extLst>
      <p:ext uri="{BB962C8B-B14F-4D97-AF65-F5344CB8AC3E}">
        <p14:creationId xmlns:p14="http://schemas.microsoft.com/office/powerpoint/2010/main" val="421545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0EB5-7621-E169-DDAC-88FE68D7E0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121DC4-86E1-3B4D-05BD-4F9D50D96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8CB1E-A02E-5E3A-ED48-959EDDD2BB72}"/>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5" name="Footer Placeholder 4">
            <a:extLst>
              <a:ext uri="{FF2B5EF4-FFF2-40B4-BE49-F238E27FC236}">
                <a16:creationId xmlns:a16="http://schemas.microsoft.com/office/drawing/2014/main" id="{6DABFCFC-0BCE-807D-1EAC-5B2ABDC69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31A9E-7315-7A9D-053C-61DE429F56A4}"/>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66185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4270-EF38-01AD-A141-5AD7006EA3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8DA19-49E1-31CE-0514-92D85D4EC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6FEC0-98E6-E685-37DE-08D35E1DA5F1}"/>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5" name="Footer Placeholder 4">
            <a:extLst>
              <a:ext uri="{FF2B5EF4-FFF2-40B4-BE49-F238E27FC236}">
                <a16:creationId xmlns:a16="http://schemas.microsoft.com/office/drawing/2014/main" id="{39F5F498-A604-CB44-5AF9-1211AD614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29030-B865-8D18-CEEB-A4D4E5BCFEF4}"/>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49613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A1E25-DAA9-DA50-B420-23340B2331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FE6E1-BF58-2F46-927C-81565FCA03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E36EB-B12B-54B2-32AD-E94F2169F090}"/>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5" name="Footer Placeholder 4">
            <a:extLst>
              <a:ext uri="{FF2B5EF4-FFF2-40B4-BE49-F238E27FC236}">
                <a16:creationId xmlns:a16="http://schemas.microsoft.com/office/drawing/2014/main" id="{8F0E517C-E6BB-28C8-D4D8-2E57F0D44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F6F07-D291-5B59-75FF-7913B6E39820}"/>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04707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5325-EB93-D0BD-E4EE-15F5A4B69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B3F7A-20C9-941D-6B01-794CBFD05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F09E7-E521-0714-E273-97484903484E}"/>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5" name="Footer Placeholder 4">
            <a:extLst>
              <a:ext uri="{FF2B5EF4-FFF2-40B4-BE49-F238E27FC236}">
                <a16:creationId xmlns:a16="http://schemas.microsoft.com/office/drawing/2014/main" id="{F346835F-B83B-7CF8-14DC-30C98C195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EA0F1-1E21-1BBF-FC1D-B13FA6999625}"/>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24313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2327-DE1E-7C17-0637-2FB94CF54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49D27-FCA0-76B3-589E-84AB163BD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DBF461-82CE-3245-5F61-15CEAB8FC533}"/>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5" name="Footer Placeholder 4">
            <a:extLst>
              <a:ext uri="{FF2B5EF4-FFF2-40B4-BE49-F238E27FC236}">
                <a16:creationId xmlns:a16="http://schemas.microsoft.com/office/drawing/2014/main" id="{7B05C51E-5B55-5842-16E2-1C4CF305C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4F0B7-0CF6-08DE-6FBC-58455FE45DF2}"/>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83368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6D1F-1053-9EFD-C048-BD0CBA0CE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98171-D1A8-B7B1-C8D5-5E364899B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9831B-6DE8-33E3-D31F-561847A1E1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2B982-3AD0-AD92-4DA1-0E680E1D5EB1}"/>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6" name="Footer Placeholder 5">
            <a:extLst>
              <a:ext uri="{FF2B5EF4-FFF2-40B4-BE49-F238E27FC236}">
                <a16:creationId xmlns:a16="http://schemas.microsoft.com/office/drawing/2014/main" id="{B3504108-720F-5A92-3929-5D3A7C42B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C157A-B5A2-0E86-3B65-C655681FB160}"/>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4887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7442-8234-BA84-8581-8E915BD9BA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9EED0-DA05-401B-6D12-684AF7BFF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79DEAD-A674-BA96-89D0-07EDD6A2C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92634-E850-9238-6C7B-5ADDED47C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7C703-F628-60BA-9BF1-AC75160929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8E38C-3CFC-E589-2D90-9810E44754D8}"/>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8" name="Footer Placeholder 7">
            <a:extLst>
              <a:ext uri="{FF2B5EF4-FFF2-40B4-BE49-F238E27FC236}">
                <a16:creationId xmlns:a16="http://schemas.microsoft.com/office/drawing/2014/main" id="{E1974FE6-CC07-1BC7-DCD8-C23F861420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40783-B7B3-01BC-FB19-92869C08075C}"/>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14995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C067-7A12-C838-E0FD-DD2B652984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54A8FF-5ED0-2442-4B77-35EDE7F8DC67}"/>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4" name="Footer Placeholder 3">
            <a:extLst>
              <a:ext uri="{FF2B5EF4-FFF2-40B4-BE49-F238E27FC236}">
                <a16:creationId xmlns:a16="http://schemas.microsoft.com/office/drawing/2014/main" id="{D487D244-75AE-C92B-F5E1-BD6BCF311C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B6504F-7660-9E9B-4832-85BE86BF48C8}"/>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41144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93CF2-9152-F6F0-F45F-7AA5ED0102FE}"/>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3" name="Footer Placeholder 2">
            <a:extLst>
              <a:ext uri="{FF2B5EF4-FFF2-40B4-BE49-F238E27FC236}">
                <a16:creationId xmlns:a16="http://schemas.microsoft.com/office/drawing/2014/main" id="{9CED2031-A4D8-28EC-6953-FF78BBD37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C91FB-99D7-3EA7-9E47-8AE62150D119}"/>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6469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6842-3E8A-CC43-0BB3-2B2F78334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7EC44C-CE06-BAA7-724A-3E49CCD8B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A9114-D846-6D27-D503-3596F6CCD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0043B-28B4-AF78-E89A-48B707DCA0A8}"/>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6" name="Footer Placeholder 5">
            <a:extLst>
              <a:ext uri="{FF2B5EF4-FFF2-40B4-BE49-F238E27FC236}">
                <a16:creationId xmlns:a16="http://schemas.microsoft.com/office/drawing/2014/main" id="{0982A730-0B1A-BD37-3EAA-17DB24247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8E12D-77A0-29F9-E31E-5592F98FE0CF}"/>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3071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673-6C1E-A680-85DB-9DF76BB42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BE38C2-76BC-A2F6-3A63-E2A7EBB76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99F568-5184-C841-4524-62309D7DF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8FF6D-0BF8-D97F-BAE1-7FAE430B3A04}"/>
              </a:ext>
            </a:extLst>
          </p:cNvPr>
          <p:cNvSpPr>
            <a:spLocks noGrp="1"/>
          </p:cNvSpPr>
          <p:nvPr>
            <p:ph type="dt" sz="half" idx="10"/>
          </p:nvPr>
        </p:nvSpPr>
        <p:spPr/>
        <p:txBody>
          <a:bodyPr/>
          <a:lstStyle/>
          <a:p>
            <a:fld id="{15DA92B9-7685-4818-89EF-3A857C537361}" type="datetimeFigureOut">
              <a:rPr lang="en-US" smtClean="0"/>
              <a:t>3/27/2024</a:t>
            </a:fld>
            <a:endParaRPr lang="en-US"/>
          </a:p>
        </p:txBody>
      </p:sp>
      <p:sp>
        <p:nvSpPr>
          <p:cNvPr id="6" name="Footer Placeholder 5">
            <a:extLst>
              <a:ext uri="{FF2B5EF4-FFF2-40B4-BE49-F238E27FC236}">
                <a16:creationId xmlns:a16="http://schemas.microsoft.com/office/drawing/2014/main" id="{BEA58949-FAB0-AD9D-FD9E-032A51D68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C4C8A-0E8D-D8CE-78E8-085DF3263198}"/>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186984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979B48-F1E0-A76D-B362-C4BBBB77F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D2E8A-F1FB-FDDC-41DA-AD5F16134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5E4E5-8129-E981-0A62-12DBCDC92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92B9-7685-4818-89EF-3A857C537361}" type="datetimeFigureOut">
              <a:rPr lang="en-US" smtClean="0"/>
              <a:t>3/27/2024</a:t>
            </a:fld>
            <a:endParaRPr lang="en-US"/>
          </a:p>
        </p:txBody>
      </p:sp>
      <p:sp>
        <p:nvSpPr>
          <p:cNvPr id="5" name="Footer Placeholder 4">
            <a:extLst>
              <a:ext uri="{FF2B5EF4-FFF2-40B4-BE49-F238E27FC236}">
                <a16:creationId xmlns:a16="http://schemas.microsoft.com/office/drawing/2014/main" id="{0E6F659B-E84F-EA95-519C-A0490D566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12D41B-DA60-064A-57C2-7830B5974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E8B2B-7FAF-450B-B56C-42B888A79553}" type="slidenum">
              <a:rPr lang="en-US" smtClean="0"/>
              <a:t>‹#›</a:t>
            </a:fld>
            <a:endParaRPr lang="en-US"/>
          </a:p>
        </p:txBody>
      </p:sp>
    </p:spTree>
    <p:extLst>
      <p:ext uri="{BB962C8B-B14F-4D97-AF65-F5344CB8AC3E}">
        <p14:creationId xmlns:p14="http://schemas.microsoft.com/office/powerpoint/2010/main" val="243845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upport.aeries.com/support/solutions/articles/14000069816-scheduling-setup#Convert-to-Section-Staff-only-(non-flex)-%E2%86%9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ideas.aeries.com/forums/925735-aeries-ideas/suggestions/44928772-year-round-scheduling-exclusions" TargetMode="External"/><Relationship Id="rId5" Type="http://schemas.openxmlformats.org/officeDocument/2006/relationships/hyperlink" Target="https://ideas.aeries.com/forums/925735-aeries-ideas/suggestions/42579013-display-scheduling-exclusions-on-the-classes-pag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background pattern&#10;&#10;Description automatically generated">
            <a:extLst>
              <a:ext uri="{FF2B5EF4-FFF2-40B4-BE49-F238E27FC236}">
                <a16:creationId xmlns:a16="http://schemas.microsoft.com/office/drawing/2014/main" id="{66C12E19-B1FE-E16D-82B1-39C304D1A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82E853-1606-53B7-B1F6-FF587761B72B}"/>
              </a:ext>
            </a:extLst>
          </p:cNvPr>
          <p:cNvSpPr>
            <a:spLocks noGrp="1"/>
          </p:cNvSpPr>
          <p:nvPr>
            <p:ph type="ctrTitle"/>
          </p:nvPr>
        </p:nvSpPr>
        <p:spPr>
          <a:xfrm>
            <a:off x="1408253" y="242687"/>
            <a:ext cx="9144000" cy="2387600"/>
          </a:xfrm>
        </p:spPr>
        <p:txBody>
          <a:bodyPr/>
          <a:lstStyle/>
          <a:p>
            <a:r>
              <a:rPr lang="en-US" dirty="0">
                <a:solidFill>
                  <a:schemeClr val="bg1"/>
                </a:solidFill>
                <a:latin typeface="Nunito Sans" panose="00000500000000000000" pitchFamily="2" charset="0"/>
              </a:rPr>
              <a:t>Ask Aeries!</a:t>
            </a:r>
            <a:br>
              <a:rPr lang="en-US" dirty="0">
                <a:solidFill>
                  <a:schemeClr val="bg1"/>
                </a:solidFill>
                <a:latin typeface="Nunito Sans" panose="00000500000000000000" pitchFamily="2" charset="0"/>
              </a:rPr>
            </a:br>
            <a:r>
              <a:rPr lang="en-US" dirty="0">
                <a:solidFill>
                  <a:schemeClr val="bg1"/>
                </a:solidFill>
                <a:latin typeface="Nunito Sans" panose="00000500000000000000" pitchFamily="2" charset="0"/>
              </a:rPr>
              <a:t>Scheduling</a:t>
            </a:r>
          </a:p>
        </p:txBody>
      </p:sp>
      <p:pic>
        <p:nvPicPr>
          <p:cNvPr id="4" name="Picture 3">
            <a:extLst>
              <a:ext uri="{FF2B5EF4-FFF2-40B4-BE49-F238E27FC236}">
                <a16:creationId xmlns:a16="http://schemas.microsoft.com/office/drawing/2014/main" id="{2BC0D6D5-5932-C13A-C3F6-30C292EAB13D}"/>
              </a:ext>
            </a:extLst>
          </p:cNvPr>
          <p:cNvPicPr>
            <a:picLocks noChangeAspect="1"/>
          </p:cNvPicPr>
          <p:nvPr/>
        </p:nvPicPr>
        <p:blipFill>
          <a:blip r:embed="rId4"/>
          <a:stretch>
            <a:fillRect/>
          </a:stretch>
        </p:blipFill>
        <p:spPr>
          <a:xfrm>
            <a:off x="9200505" y="4284515"/>
            <a:ext cx="2703496" cy="2172399"/>
          </a:xfrm>
          <a:prstGeom prst="rect">
            <a:avLst/>
          </a:prstGeom>
        </p:spPr>
      </p:pic>
      <p:sp>
        <p:nvSpPr>
          <p:cNvPr id="3" name="Subtitle 2">
            <a:extLst>
              <a:ext uri="{FF2B5EF4-FFF2-40B4-BE49-F238E27FC236}">
                <a16:creationId xmlns:a16="http://schemas.microsoft.com/office/drawing/2014/main" id="{40A022A9-E96C-9D6A-16A7-C6CDE1475569}"/>
              </a:ext>
            </a:extLst>
          </p:cNvPr>
          <p:cNvSpPr>
            <a:spLocks noGrp="1"/>
          </p:cNvSpPr>
          <p:nvPr>
            <p:ph type="subTitle" idx="1"/>
          </p:nvPr>
        </p:nvSpPr>
        <p:spPr/>
        <p:txBody>
          <a:bodyPr>
            <a:normAutofit lnSpcReduction="10000"/>
          </a:bodyPr>
          <a:lstStyle/>
          <a:p>
            <a:pPr>
              <a:lnSpc>
                <a:spcPct val="100000"/>
              </a:lnSpc>
            </a:pPr>
            <a:r>
              <a:rPr lang="en-US" dirty="0">
                <a:solidFill>
                  <a:schemeClr val="bg1"/>
                </a:solidFill>
                <a:latin typeface="Nunito Sans" panose="00000500000000000000" pitchFamily="2" charset="0"/>
              </a:rPr>
              <a:t>March 28, 2024</a:t>
            </a:r>
          </a:p>
          <a:p>
            <a:pPr>
              <a:lnSpc>
                <a:spcPct val="100000"/>
              </a:lnSpc>
            </a:pPr>
            <a:r>
              <a:rPr lang="en-US" dirty="0">
                <a:solidFill>
                  <a:schemeClr val="bg1"/>
                </a:solidFill>
                <a:latin typeface="Nunito Sans" panose="00000500000000000000" pitchFamily="2" charset="0"/>
              </a:rPr>
              <a:t>Host: Jennifer </a:t>
            </a:r>
            <a:r>
              <a:rPr lang="en-US" dirty="0" err="1">
                <a:solidFill>
                  <a:schemeClr val="bg1"/>
                </a:solidFill>
                <a:latin typeface="Nunito Sans" panose="00000500000000000000" pitchFamily="2" charset="0"/>
              </a:rPr>
              <a:t>Opiela</a:t>
            </a:r>
            <a:br>
              <a:rPr lang="en-US" dirty="0">
                <a:solidFill>
                  <a:schemeClr val="bg1"/>
                </a:solidFill>
                <a:latin typeface="Nunito Sans" panose="00000500000000000000" pitchFamily="2" charset="0"/>
              </a:rPr>
            </a:br>
            <a:r>
              <a:rPr lang="en-US" dirty="0">
                <a:solidFill>
                  <a:schemeClr val="bg1"/>
                </a:solidFill>
                <a:latin typeface="Nunito Sans" panose="00000500000000000000" pitchFamily="2" charset="0"/>
              </a:rPr>
              <a:t>Presenter: Carole Williams</a:t>
            </a:r>
            <a:br>
              <a:rPr lang="en-US" dirty="0">
                <a:solidFill>
                  <a:schemeClr val="bg1"/>
                </a:solidFill>
                <a:latin typeface="Nunito Sans" panose="00000500000000000000" pitchFamily="2" charset="0"/>
              </a:rPr>
            </a:br>
            <a:r>
              <a:rPr lang="en-US" dirty="0">
                <a:solidFill>
                  <a:schemeClr val="bg1"/>
                </a:solidFill>
                <a:latin typeface="Nunito Sans" panose="00000500000000000000" pitchFamily="2" charset="0"/>
              </a:rPr>
              <a:t>Moderators: Lisa Golisano, Connie Hooks</a:t>
            </a:r>
          </a:p>
        </p:txBody>
      </p:sp>
    </p:spTree>
    <p:extLst>
      <p:ext uri="{BB962C8B-B14F-4D97-AF65-F5344CB8AC3E}">
        <p14:creationId xmlns:p14="http://schemas.microsoft.com/office/powerpoint/2010/main" val="139299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780585" y="504569"/>
            <a:ext cx="10526752" cy="5151553"/>
          </a:xfrm>
        </p:spPr>
        <p:txBody>
          <a:bodyPr vert="horz" lIns="91440" tIns="45720" rIns="91440" bIns="45720" rtlCol="0" anchor="t">
            <a:noAutofit/>
          </a:bodyPr>
          <a:lstStyle/>
          <a:p>
            <a:r>
              <a:rPr lang="en-US" sz="2000" dirty="0">
                <a:solidFill>
                  <a:srgbClr val="FFFFFF"/>
                </a:solidFill>
                <a:latin typeface="Nunito Sans" panose="00000500000000000000" pitchFamily="2" charset="0"/>
              </a:rPr>
              <a:t>“How do we convert to 'Section Staff' without moving to Flex scheduling?” </a:t>
            </a:r>
            <a:br>
              <a:rPr lang="en-US" sz="2000" dirty="0">
                <a:solidFill>
                  <a:srgbClr val="FFFFFF"/>
                </a:solidFill>
                <a:latin typeface="Nunito Sans" panose="00000500000000000000" pitchFamily="2" charset="0"/>
              </a:rPr>
            </a:br>
            <a:r>
              <a:rPr lang="en-US" sz="2000" dirty="0">
                <a:solidFill>
                  <a:srgbClr val="FFFFFF"/>
                </a:solidFill>
                <a:latin typeface="Nunito Sans" panose="00000500000000000000" pitchFamily="2" charset="0"/>
              </a:rPr>
              <a:t>Checkbox on Scheduling Setup:</a:t>
            </a: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r>
              <a:rPr lang="en-US" sz="2000" dirty="0">
                <a:solidFill>
                  <a:srgbClr val="FFFFFF"/>
                </a:solidFill>
                <a:latin typeface="Nunito Sans" panose="00000500000000000000" pitchFamily="2" charset="0"/>
              </a:rPr>
              <a:t>“Can this be done by school without changing the entire district?” </a:t>
            </a:r>
            <a:r>
              <a:rPr lang="en-US" sz="2000" dirty="0">
                <a:latin typeface="Nunito Sans" panose="00000500000000000000" pitchFamily="2" charset="0"/>
              </a:rPr>
              <a:t>Yes</a:t>
            </a: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br>
              <a:rPr lang="en-US" sz="2000" dirty="0">
                <a:solidFill>
                  <a:srgbClr val="FFFFFF"/>
                </a:solidFill>
                <a:latin typeface="Nunito Sans" panose="00000500000000000000" pitchFamily="2" charset="0"/>
              </a:rPr>
            </a:br>
            <a:r>
              <a:rPr lang="en-US" sz="2000" dirty="0">
                <a:solidFill>
                  <a:srgbClr val="FFFFFF"/>
                </a:solidFill>
                <a:latin typeface="Nunito Sans" panose="00000500000000000000" pitchFamily="2" charset="0"/>
              </a:rPr>
              <a:t>“Is there documentation on ‘Section Staff’?”</a:t>
            </a:r>
            <a:br>
              <a:rPr lang="en-US" sz="2000" dirty="0">
                <a:solidFill>
                  <a:srgbClr val="FFFFFF"/>
                </a:solidFill>
                <a:latin typeface="Nunito Sans" panose="00000500000000000000" pitchFamily="2" charset="0"/>
              </a:rPr>
            </a:br>
            <a:r>
              <a:rPr lang="en-US" sz="2000" dirty="0">
                <a:solidFill>
                  <a:srgbClr val="FFFFFF"/>
                </a:solidFill>
                <a:latin typeface="Nunito Sans" panose="00000500000000000000" pitchFamily="2" charset="0"/>
                <a:hlinkClick r:id="rId4"/>
              </a:rPr>
              <a:t>https://support.aeries.com/support/solutions/articles/14000069816-scheduling-setup#Convert-to-Section-Staff-only-(non-flex)-%E2%86%91</a:t>
            </a:r>
            <a:endParaRPr lang="en-US" sz="2000" dirty="0">
              <a:solidFill>
                <a:srgbClr val="FFFFFF"/>
              </a:solidFill>
              <a:latin typeface="Nunito Sans" panose="00000500000000000000" pitchFamily="2" charset="0"/>
            </a:endParaRPr>
          </a:p>
        </p:txBody>
      </p:sp>
      <p:pic>
        <p:nvPicPr>
          <p:cNvPr id="6" name="Picture 5">
            <a:extLst>
              <a:ext uri="{FF2B5EF4-FFF2-40B4-BE49-F238E27FC236}">
                <a16:creationId xmlns:a16="http://schemas.microsoft.com/office/drawing/2014/main" id="{3030EF83-9CFD-5402-1027-23DC8951861B}"/>
              </a:ext>
            </a:extLst>
          </p:cNvPr>
          <p:cNvPicPr>
            <a:picLocks noChangeAspect="1"/>
          </p:cNvPicPr>
          <p:nvPr/>
        </p:nvPicPr>
        <p:blipFill>
          <a:blip r:embed="rId5"/>
          <a:stretch>
            <a:fillRect/>
          </a:stretch>
        </p:blipFill>
        <p:spPr>
          <a:xfrm>
            <a:off x="8987882" y="5133582"/>
            <a:ext cx="2947057" cy="1501083"/>
          </a:xfrm>
          <a:prstGeom prst="rect">
            <a:avLst/>
          </a:prstGeom>
        </p:spPr>
      </p:pic>
      <p:pic>
        <p:nvPicPr>
          <p:cNvPr id="8" name="Picture 7">
            <a:extLst>
              <a:ext uri="{FF2B5EF4-FFF2-40B4-BE49-F238E27FC236}">
                <a16:creationId xmlns:a16="http://schemas.microsoft.com/office/drawing/2014/main" id="{C1F3DAAD-AF02-9444-9A3C-6342E0084646}"/>
              </a:ext>
            </a:extLst>
          </p:cNvPr>
          <p:cNvPicPr>
            <a:picLocks noChangeAspect="1"/>
          </p:cNvPicPr>
          <p:nvPr/>
        </p:nvPicPr>
        <p:blipFill>
          <a:blip r:embed="rId6"/>
          <a:stretch>
            <a:fillRect/>
          </a:stretch>
        </p:blipFill>
        <p:spPr>
          <a:xfrm>
            <a:off x="945104" y="1401492"/>
            <a:ext cx="9266667" cy="1638095"/>
          </a:xfrm>
          <a:prstGeom prst="rect">
            <a:avLst/>
          </a:prstGeom>
        </p:spPr>
      </p:pic>
    </p:spTree>
    <p:extLst>
      <p:ext uri="{BB962C8B-B14F-4D97-AF65-F5344CB8AC3E}">
        <p14:creationId xmlns:p14="http://schemas.microsoft.com/office/powerpoint/2010/main" val="2931967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riting in notebook">
            <a:extLst>
              <a:ext uri="{FF2B5EF4-FFF2-40B4-BE49-F238E27FC236}">
                <a16:creationId xmlns:a16="http://schemas.microsoft.com/office/drawing/2014/main" id="{DCD04E0E-AF31-D4F0-52DF-EDAFD6094D56}"/>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17752" r="-1" b="-1"/>
          <a:stretch/>
        </p:blipFill>
        <p:spPr>
          <a:xfrm>
            <a:off x="-170" y="10"/>
            <a:ext cx="8450317" cy="6857990"/>
          </a:xfrm>
          <a:prstGeom prst="rect">
            <a:avLst/>
          </a:prstGeom>
        </p:spPr>
      </p:pic>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4">
            <a:extLst>
              <a:ext uri="{28A0092B-C50C-407E-A947-70E740481C1C}">
                <a14:useLocalDpi xmlns:a14="http://schemas.microsoft.com/office/drawing/2010/main" val="0"/>
              </a:ext>
            </a:extLst>
          </a:blip>
          <a:srcRect l="38393" r="12700"/>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6225827" y="866492"/>
            <a:ext cx="5538710" cy="4567137"/>
          </a:xfrm>
        </p:spPr>
        <p:txBody>
          <a:bodyPr vert="horz" lIns="91440" tIns="45720" rIns="91440" bIns="45720" rtlCol="0" anchor="t">
            <a:normAutofit fontScale="90000"/>
          </a:bodyPr>
          <a:lstStyle/>
          <a:p>
            <a:pPr>
              <a:lnSpc>
                <a:spcPct val="100000"/>
              </a:lnSpc>
            </a:pPr>
            <a:r>
              <a:rPr lang="en-US" sz="2000" kern="1200" dirty="0">
                <a:solidFill>
                  <a:srgbClr val="FFFFFF"/>
                </a:solidFill>
                <a:latin typeface="Nunito Sans" panose="00000500000000000000" pitchFamily="2" charset="0"/>
              </a:rPr>
              <a:t>“Could Scheduling Exclusions, currently only on the Course Requests page, also appear on the Class Schedule page throughout the whole year?  This would be immensely helpful and reduce liability when rescheduling a student or for multi-term schools (2+).”</a:t>
            </a:r>
            <a:br>
              <a:rPr lang="en-US" sz="2000" kern="1200" dirty="0">
                <a:solidFill>
                  <a:srgbClr val="FFFFFF"/>
                </a:solidFill>
                <a:latin typeface="Nunito Sans" panose="00000500000000000000" pitchFamily="2" charset="0"/>
              </a:rPr>
            </a:br>
            <a:br>
              <a:rPr lang="en-US" sz="2000" kern="1200" dirty="0">
                <a:solidFill>
                  <a:srgbClr val="FFFFFF"/>
                </a:solidFill>
                <a:latin typeface="Nunito Sans" panose="00000500000000000000" pitchFamily="2" charset="0"/>
              </a:rPr>
            </a:br>
            <a:r>
              <a:rPr lang="en-US" sz="2000" kern="1200" dirty="0">
                <a:solidFill>
                  <a:srgbClr val="FFFFFF"/>
                </a:solidFill>
                <a:latin typeface="Nunito Sans" panose="00000500000000000000" pitchFamily="2" charset="0"/>
              </a:rPr>
              <a:t>Not currently, but Ideas exist:  </a:t>
            </a:r>
            <a:r>
              <a:rPr lang="en-US" sz="2000" kern="1200" dirty="0">
                <a:solidFill>
                  <a:srgbClr val="FFFFFF"/>
                </a:solidFill>
                <a:latin typeface="Nunito Sans" panose="00000500000000000000" pitchFamily="2" charset="0"/>
                <a:hlinkClick r:id="rId5"/>
              </a:rPr>
              <a:t>https://ideas.aeries.com/forums/925735-aeries-ideas/suggestions/42579013-display-scheduling-exclusions-on-the-classes-page</a:t>
            </a:r>
            <a:br>
              <a:rPr lang="en-US" sz="2000" kern="1200" dirty="0">
                <a:solidFill>
                  <a:srgbClr val="FFFFFF"/>
                </a:solidFill>
                <a:latin typeface="Nunito Sans" panose="00000500000000000000" pitchFamily="2" charset="0"/>
              </a:rPr>
            </a:br>
            <a:br>
              <a:rPr lang="en-US" sz="2000" kern="1200" dirty="0">
                <a:solidFill>
                  <a:srgbClr val="FFFFFF"/>
                </a:solidFill>
                <a:latin typeface="Nunito Sans" panose="00000500000000000000" pitchFamily="2" charset="0"/>
              </a:rPr>
            </a:br>
            <a:r>
              <a:rPr lang="en-US" sz="2000" kern="1200" dirty="0">
                <a:solidFill>
                  <a:srgbClr val="FFFFFF"/>
                </a:solidFill>
                <a:latin typeface="Nunito Sans" panose="00000500000000000000" pitchFamily="2" charset="0"/>
                <a:hlinkClick r:id="rId6"/>
              </a:rPr>
              <a:t>https://ideas.aeries.com/forums/925735-aeries-ideas/suggestions/44928772-year-round-scheduling-exclusions</a:t>
            </a:r>
            <a:br>
              <a:rPr lang="en-US" sz="2000" kern="1200" dirty="0">
                <a:solidFill>
                  <a:srgbClr val="FFFFFF"/>
                </a:solidFill>
                <a:latin typeface="Nunito Sans" panose="00000500000000000000" pitchFamily="2" charset="0"/>
                <a:hlinkClick r:id="rId6"/>
              </a:rPr>
            </a:br>
            <a:br>
              <a:rPr lang="en-US" sz="2000" kern="1200" dirty="0">
                <a:solidFill>
                  <a:srgbClr val="FFFFFF"/>
                </a:solidFill>
                <a:latin typeface="Nunito Sans" panose="00000500000000000000" pitchFamily="2" charset="0"/>
              </a:rPr>
            </a:br>
            <a:br>
              <a:rPr lang="en-US" sz="2000" kern="1200" dirty="0">
                <a:solidFill>
                  <a:srgbClr val="FFFFFF"/>
                </a:solidFill>
                <a:latin typeface="Nunito Sans" panose="00000500000000000000" pitchFamily="2" charset="0"/>
              </a:rPr>
            </a:br>
            <a:endParaRPr lang="en-US" sz="2000" kern="1200" dirty="0">
              <a:solidFill>
                <a:srgbClr val="FFFFFF"/>
              </a:solidFill>
              <a:latin typeface="Nunito Sans" panose="00000500000000000000" pitchFamily="2" charset="0"/>
            </a:endParaRPr>
          </a:p>
        </p:txBody>
      </p:sp>
    </p:spTree>
    <p:extLst>
      <p:ext uri="{BB962C8B-B14F-4D97-AF65-F5344CB8AC3E}">
        <p14:creationId xmlns:p14="http://schemas.microsoft.com/office/powerpoint/2010/main" val="209859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304799" y="865333"/>
            <a:ext cx="11415133" cy="5349241"/>
          </a:xfrm>
        </p:spPr>
        <p:txBody>
          <a:bodyPr anchor="t">
            <a:noAutofit/>
          </a:bodyPr>
          <a:lstStyle/>
          <a:p>
            <a:pPr>
              <a:lnSpc>
                <a:spcPct val="100000"/>
              </a:lnSpc>
            </a:pPr>
            <a:r>
              <a:rPr lang="en-US" sz="1600" dirty="0">
                <a:solidFill>
                  <a:schemeClr val="bg1"/>
                </a:solidFill>
                <a:latin typeface="Nunito Sans" panose="00000500000000000000" pitchFamily="2" charset="0"/>
              </a:rPr>
              <a:t>“I would love to be able to utilize the SMS board for developing and scheduling all 4 Quarters at my school.  Since we are a credit recovery/ continuation school we have 4 completely separate master schedules and scheduling processes that need to occur throughout the year. No terms, or classes automatically rollover.” </a:t>
            </a:r>
            <a:br>
              <a:rPr lang="en-US" sz="1600" dirty="0">
                <a:solidFill>
                  <a:schemeClr val="bg1"/>
                </a:solidFill>
                <a:latin typeface="Nunito Sans" panose="00000500000000000000" pitchFamily="2" charset="0"/>
              </a:rPr>
            </a:br>
            <a:br>
              <a:rPr lang="en-US" sz="1600" dirty="0">
                <a:solidFill>
                  <a:schemeClr val="bg1"/>
                </a:solidFill>
                <a:latin typeface="Nunito Sans" panose="00000500000000000000" pitchFamily="2" charset="0"/>
              </a:rPr>
            </a:br>
            <a:br>
              <a:rPr lang="en-US" sz="1600" dirty="0">
                <a:solidFill>
                  <a:schemeClr val="bg1"/>
                </a:solidFill>
                <a:latin typeface="Nunito Sans" panose="00000500000000000000" pitchFamily="2" charset="0"/>
              </a:rPr>
            </a:br>
            <a:br>
              <a:rPr lang="en-US" sz="1600" dirty="0">
                <a:solidFill>
                  <a:schemeClr val="bg1"/>
                </a:solidFill>
                <a:latin typeface="Nunito Sans" panose="00000500000000000000" pitchFamily="2" charset="0"/>
              </a:rPr>
            </a:br>
            <a:r>
              <a:rPr lang="en-US" sz="1600" dirty="0">
                <a:solidFill>
                  <a:schemeClr val="bg1"/>
                </a:solidFill>
                <a:latin typeface="Nunito Sans" panose="00000500000000000000" pitchFamily="2" charset="0"/>
              </a:rPr>
              <a:t>Alt Ed scheduling uses placeholder sections (typically one section per teacher/period). </a:t>
            </a:r>
            <a:br>
              <a:rPr lang="en-US" sz="1600" dirty="0">
                <a:solidFill>
                  <a:schemeClr val="bg1"/>
                </a:solidFill>
                <a:latin typeface="Nunito Sans" panose="00000500000000000000" pitchFamily="2" charset="0"/>
              </a:rPr>
            </a:br>
            <a:br>
              <a:rPr lang="en-US" sz="1600" dirty="0">
                <a:solidFill>
                  <a:schemeClr val="bg1"/>
                </a:solidFill>
                <a:latin typeface="Nunito Sans" panose="00000500000000000000" pitchFamily="2" charset="0"/>
              </a:rPr>
            </a:br>
            <a:r>
              <a:rPr lang="en-US" sz="1600" dirty="0">
                <a:solidFill>
                  <a:schemeClr val="bg1"/>
                </a:solidFill>
                <a:latin typeface="Nunito Sans" panose="00000500000000000000" pitchFamily="2" charset="0"/>
              </a:rPr>
              <a:t>Placeholder sections can be set up in the Scheduling Master Schedule (you could even wait to do this in the Master Schedule). </a:t>
            </a:r>
            <a:br>
              <a:rPr lang="en-US" sz="1600" dirty="0">
                <a:solidFill>
                  <a:schemeClr val="bg1"/>
                </a:solidFill>
                <a:latin typeface="Nunito Sans" panose="00000500000000000000" pitchFamily="2" charset="0"/>
              </a:rPr>
            </a:br>
            <a:br>
              <a:rPr lang="en-US" sz="1600" dirty="0">
                <a:solidFill>
                  <a:schemeClr val="bg1"/>
                </a:solidFill>
                <a:latin typeface="Nunito Sans" panose="00000500000000000000" pitchFamily="2" charset="0"/>
              </a:rPr>
            </a:br>
            <a:r>
              <a:rPr lang="en-US" sz="1600" dirty="0">
                <a:solidFill>
                  <a:schemeClr val="bg1"/>
                </a:solidFill>
                <a:latin typeface="Nunito Sans" panose="00000500000000000000" pitchFamily="2" charset="0"/>
              </a:rPr>
              <a:t>Placeholder sections can be for any Term length, including Quarters (if needed).</a:t>
            </a:r>
            <a:br>
              <a:rPr lang="en-US" sz="1600" dirty="0">
                <a:solidFill>
                  <a:schemeClr val="bg1"/>
                </a:solidFill>
                <a:latin typeface="Nunito Sans" panose="00000500000000000000" pitchFamily="2" charset="0"/>
              </a:rPr>
            </a:br>
            <a:br>
              <a:rPr lang="en-US" sz="1600" dirty="0">
                <a:solidFill>
                  <a:schemeClr val="bg1"/>
                </a:solidFill>
                <a:latin typeface="Nunito Sans" panose="00000500000000000000" pitchFamily="2" charset="0"/>
              </a:rPr>
            </a:br>
            <a:r>
              <a:rPr lang="en-US" sz="1600" dirty="0">
                <a:solidFill>
                  <a:schemeClr val="bg1"/>
                </a:solidFill>
                <a:latin typeface="Nunito Sans" panose="00000500000000000000" pitchFamily="2" charset="0"/>
              </a:rPr>
              <a:t>Once you know what Courses the students will be taking, that information will be added, per student, on the Classes page. </a:t>
            </a:r>
            <a:br>
              <a:rPr lang="en-US" sz="1600" dirty="0">
                <a:solidFill>
                  <a:schemeClr val="bg1"/>
                </a:solidFill>
                <a:latin typeface="Nunito Sans" panose="00000500000000000000" pitchFamily="2" charset="0"/>
              </a:rPr>
            </a:br>
            <a:br>
              <a:rPr lang="en-US" sz="1600" dirty="0">
                <a:solidFill>
                  <a:schemeClr val="bg1"/>
                </a:solidFill>
                <a:latin typeface="Nunito Sans" panose="00000500000000000000" pitchFamily="2" charset="0"/>
              </a:rPr>
            </a:br>
            <a:endParaRPr lang="en-US" sz="1600" dirty="0">
              <a:solidFill>
                <a:schemeClr val="bg1"/>
              </a:solidFill>
              <a:latin typeface="Nunito Sans" panose="00000500000000000000" pitchFamily="2" charset="0"/>
            </a:endParaRPr>
          </a:p>
        </p:txBody>
      </p:sp>
      <p:pic>
        <p:nvPicPr>
          <p:cNvPr id="3" name="Picture 2">
            <a:extLst>
              <a:ext uri="{FF2B5EF4-FFF2-40B4-BE49-F238E27FC236}">
                <a16:creationId xmlns:a16="http://schemas.microsoft.com/office/drawing/2014/main" id="{7D142D18-D934-62ED-99B7-A303CDC39C6D}"/>
              </a:ext>
            </a:extLst>
          </p:cNvPr>
          <p:cNvPicPr>
            <a:picLocks noChangeAspect="1"/>
          </p:cNvPicPr>
          <p:nvPr/>
        </p:nvPicPr>
        <p:blipFill>
          <a:blip r:embed="rId4"/>
          <a:stretch>
            <a:fillRect/>
          </a:stretch>
        </p:blipFill>
        <p:spPr>
          <a:xfrm>
            <a:off x="8006576" y="4629796"/>
            <a:ext cx="3880625" cy="2068184"/>
          </a:xfrm>
          <a:prstGeom prst="rect">
            <a:avLst/>
          </a:prstGeom>
        </p:spPr>
      </p:pic>
    </p:spTree>
    <p:extLst>
      <p:ext uri="{BB962C8B-B14F-4D97-AF65-F5344CB8AC3E}">
        <p14:creationId xmlns:p14="http://schemas.microsoft.com/office/powerpoint/2010/main" val="409911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518703" y="537210"/>
            <a:ext cx="10605953" cy="6055203"/>
          </a:xfrm>
        </p:spPr>
        <p:txBody>
          <a:bodyPr vert="horz" lIns="91440" tIns="45720" rIns="91440" bIns="45720" rtlCol="0" anchor="t">
            <a:noAutofit/>
          </a:bodyPr>
          <a:lstStyle/>
          <a:p>
            <a:pPr>
              <a:lnSpc>
                <a:spcPct val="100000"/>
              </a:lnSpc>
            </a:pPr>
            <a:r>
              <a:rPr lang="en-US" sz="1800" dirty="0">
                <a:solidFill>
                  <a:srgbClr val="FFFFFF"/>
                </a:solidFill>
                <a:latin typeface="Nunito Sans" panose="00000500000000000000" pitchFamily="2" charset="0"/>
              </a:rPr>
              <a:t>“We populate all our homeroom sections. I then create sections for our Specialist sections (i.e., Art, Music, PE, Science Lab), one section per homeroom so the Specialist teacher has access to all students. I then copy all homeroom sections to the respective specialist section. I have been told that CALPADS does not like having student names appearing so many times, in so many sections. My question is "Can I create a homeroom section and have all my Specialists (5 total specialist teachers) be 'co-teachers’?” I have tried in the past, but it doesn't seem to work.”</a:t>
            </a:r>
            <a:br>
              <a:rPr lang="en-US" sz="1800" dirty="0">
                <a:solidFill>
                  <a:srgbClr val="FFFFFF"/>
                </a:solidFill>
                <a:latin typeface="Nunito Sans" panose="00000500000000000000" pitchFamily="2" charset="0"/>
              </a:rPr>
            </a:br>
            <a:br>
              <a:rPr lang="en-US" sz="1800" dirty="0">
                <a:solidFill>
                  <a:srgbClr val="FFFFFF"/>
                </a:solidFill>
                <a:latin typeface="Nunito Sans" panose="00000500000000000000" pitchFamily="2" charset="0"/>
              </a:rPr>
            </a:br>
            <a:r>
              <a:rPr lang="en-US" sz="1800" dirty="0">
                <a:solidFill>
                  <a:srgbClr val="FFFFFF"/>
                </a:solidFill>
                <a:latin typeface="Nunito Sans" panose="00000500000000000000" pitchFamily="2" charset="0"/>
              </a:rPr>
              <a:t>1.   Use your current setup. Create other sections for the specialists and exclude the sections from Attendance.</a:t>
            </a:r>
            <a:br>
              <a:rPr lang="en-US" sz="1800" dirty="0">
                <a:solidFill>
                  <a:srgbClr val="FFFFFF"/>
                </a:solidFill>
                <a:latin typeface="Nunito Sans" panose="00000500000000000000" pitchFamily="2" charset="0"/>
              </a:rPr>
            </a:br>
            <a:br>
              <a:rPr lang="en-US" sz="1800" dirty="0">
                <a:solidFill>
                  <a:srgbClr val="FFFFFF"/>
                </a:solidFill>
                <a:latin typeface="Nunito Sans" panose="00000500000000000000" pitchFamily="2" charset="0"/>
              </a:rPr>
            </a:br>
            <a:r>
              <a:rPr lang="en-US" sz="1800" dirty="0">
                <a:solidFill>
                  <a:srgbClr val="FFFFFF"/>
                </a:solidFill>
                <a:latin typeface="Nunito Sans" panose="00000500000000000000" pitchFamily="2" charset="0"/>
              </a:rPr>
              <a:t>2.   If you switch to Section Staff or Flex scheduling, yes. Any number of Section Staff can be attached to a section. See previous slide re:  Section Staff.</a:t>
            </a:r>
            <a:br>
              <a:rPr lang="en-US" sz="1800" dirty="0">
                <a:solidFill>
                  <a:srgbClr val="FFFFFF"/>
                </a:solidFill>
                <a:latin typeface="Nunito Sans" panose="00000500000000000000" pitchFamily="2" charset="0"/>
              </a:rPr>
            </a:br>
            <a:br>
              <a:rPr lang="en-US" sz="1800" dirty="0">
                <a:solidFill>
                  <a:srgbClr val="FFFFFF"/>
                </a:solidFill>
                <a:latin typeface="Nunito Sans" panose="00000500000000000000" pitchFamily="2" charset="0"/>
              </a:rPr>
            </a:br>
            <a:r>
              <a:rPr lang="en-US" sz="1800" dirty="0">
                <a:solidFill>
                  <a:srgbClr val="FFFFFF"/>
                </a:solidFill>
                <a:latin typeface="Nunito Sans" panose="00000500000000000000" pitchFamily="2" charset="0"/>
              </a:rPr>
              <a:t>Other options:  </a:t>
            </a:r>
            <a:br>
              <a:rPr lang="en-US" sz="1800" dirty="0">
                <a:solidFill>
                  <a:srgbClr val="FFFFFF"/>
                </a:solidFill>
                <a:latin typeface="Nunito Sans" panose="00000500000000000000" pitchFamily="2" charset="0"/>
              </a:rPr>
            </a:br>
            <a:br>
              <a:rPr lang="en-US" sz="1800" dirty="0">
                <a:solidFill>
                  <a:srgbClr val="FFFFFF"/>
                </a:solidFill>
                <a:latin typeface="Nunito Sans" panose="00000500000000000000" pitchFamily="2" charset="0"/>
              </a:rPr>
            </a:br>
            <a:r>
              <a:rPr lang="en-US" sz="1800" dirty="0">
                <a:solidFill>
                  <a:srgbClr val="FFFFFF"/>
                </a:solidFill>
                <a:latin typeface="Nunito Sans" panose="00000500000000000000" pitchFamily="2" charset="0"/>
              </a:rPr>
              <a:t>Use Student Groups for the specialist teachers. </a:t>
            </a:r>
            <a:br>
              <a:rPr lang="en-US" sz="1800" dirty="0">
                <a:solidFill>
                  <a:srgbClr val="FFFFFF"/>
                </a:solidFill>
                <a:latin typeface="Nunito Sans" panose="00000500000000000000" pitchFamily="2" charset="0"/>
              </a:rPr>
            </a:br>
            <a:br>
              <a:rPr lang="en-US" sz="1800" dirty="0">
                <a:solidFill>
                  <a:srgbClr val="FFFFFF"/>
                </a:solidFill>
                <a:latin typeface="Nunito Sans" panose="00000500000000000000" pitchFamily="2" charset="0"/>
              </a:rPr>
            </a:br>
            <a:r>
              <a:rPr lang="en-US" sz="1800" dirty="0">
                <a:solidFill>
                  <a:srgbClr val="FFFFFF"/>
                </a:solidFill>
                <a:latin typeface="Nunito Sans" panose="00000500000000000000" pitchFamily="2" charset="0"/>
              </a:rPr>
              <a:t>Use the View All Students in Current School permission (this means all, however). </a:t>
            </a:r>
            <a:br>
              <a:rPr lang="en-US" sz="1800" dirty="0">
                <a:solidFill>
                  <a:srgbClr val="FFFFFF"/>
                </a:solidFill>
                <a:latin typeface="Nunito Sans" panose="00000500000000000000" pitchFamily="2" charset="0"/>
              </a:rPr>
            </a:br>
            <a:endParaRPr lang="en-US" sz="1800" dirty="0">
              <a:solidFill>
                <a:srgbClr val="FFFFFF"/>
              </a:solidFill>
              <a:latin typeface="Nunito Sans" panose="00000500000000000000" pitchFamily="2" charset="0"/>
            </a:endParaRPr>
          </a:p>
        </p:txBody>
      </p:sp>
      <p:pic>
        <p:nvPicPr>
          <p:cNvPr id="3" name="Picture 2">
            <a:extLst>
              <a:ext uri="{FF2B5EF4-FFF2-40B4-BE49-F238E27FC236}">
                <a16:creationId xmlns:a16="http://schemas.microsoft.com/office/drawing/2014/main" id="{43A5CB48-AC36-9797-190E-21B6CDFEA8B8}"/>
              </a:ext>
            </a:extLst>
          </p:cNvPr>
          <p:cNvPicPr>
            <a:picLocks noChangeAspect="1"/>
          </p:cNvPicPr>
          <p:nvPr/>
        </p:nvPicPr>
        <p:blipFill>
          <a:blip r:embed="rId4"/>
          <a:stretch>
            <a:fillRect/>
          </a:stretch>
        </p:blipFill>
        <p:spPr>
          <a:xfrm>
            <a:off x="9210907" y="4344553"/>
            <a:ext cx="2895181" cy="2513446"/>
          </a:xfrm>
          <a:prstGeom prst="rect">
            <a:avLst/>
          </a:prstGeom>
        </p:spPr>
      </p:pic>
    </p:spTree>
    <p:extLst>
      <p:ext uri="{BB962C8B-B14F-4D97-AF65-F5344CB8AC3E}">
        <p14:creationId xmlns:p14="http://schemas.microsoft.com/office/powerpoint/2010/main" val="309478733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691376" y="755905"/>
            <a:ext cx="10805531" cy="4588360"/>
          </a:xfrm>
        </p:spPr>
        <p:txBody>
          <a:bodyPr vert="horz" lIns="91440" tIns="45720" rIns="91440" bIns="45720" rtlCol="0" anchor="t">
            <a:noAutofit/>
          </a:bodyPr>
          <a:lstStyle/>
          <a:p>
            <a:r>
              <a:rPr lang="en-US" sz="1600" dirty="0">
                <a:solidFill>
                  <a:srgbClr val="FFFFFF"/>
                </a:solidFill>
                <a:latin typeface="Nunito Sans" panose="00000500000000000000" pitchFamily="2" charset="0"/>
              </a:rPr>
              <a:t>“What is the best way to handle CTE, Online, and other indicator fields only found in the Master Schedule sections in an Alt Ed School for Independent Study? Are we supposed to create placeholders for each subject area so we can manually assign the indicators in CALPADS so they report correctly?</a:t>
            </a:r>
            <a:br>
              <a:rPr lang="en-US" sz="1600" dirty="0">
                <a:solidFill>
                  <a:srgbClr val="FFFFFF"/>
                </a:solidFill>
                <a:latin typeface="Nunito Sans" panose="00000500000000000000" pitchFamily="2" charset="0"/>
              </a:rPr>
            </a:br>
            <a:br>
              <a:rPr lang="en-US" sz="1600" dirty="0">
                <a:solidFill>
                  <a:srgbClr val="FFFFFF"/>
                </a:solidFill>
                <a:latin typeface="Nunito Sans" panose="00000500000000000000" pitchFamily="2" charset="0"/>
              </a:rPr>
            </a:br>
            <a:r>
              <a:rPr lang="en-US" sz="1600" dirty="0">
                <a:solidFill>
                  <a:srgbClr val="FFFFFF"/>
                </a:solidFill>
                <a:latin typeface="Nunito Sans" panose="00000500000000000000" pitchFamily="2" charset="0"/>
              </a:rPr>
              <a:t>I want to be sure we are going about this right because each teacher at my school is currently assigned a placeholder per period. If this is the case, would I have to create subject areas for each teacher and then tell the counselor schedule the students according to Subject Area? I would imagine that would create a lot of section records to maintain. Please tell me there is another way!”</a:t>
            </a:r>
            <a:br>
              <a:rPr lang="en-US" sz="1600" dirty="0">
                <a:solidFill>
                  <a:srgbClr val="FFFFFF"/>
                </a:solidFill>
                <a:latin typeface="Nunito Sans" panose="00000500000000000000" pitchFamily="2" charset="0"/>
              </a:rPr>
            </a:br>
            <a:br>
              <a:rPr lang="en-US" sz="1600" dirty="0">
                <a:solidFill>
                  <a:srgbClr val="FFFFFF"/>
                </a:solidFill>
                <a:latin typeface="Nunito Sans" panose="00000500000000000000" pitchFamily="2" charset="0"/>
              </a:rPr>
            </a:br>
            <a:br>
              <a:rPr lang="en-US" sz="1600" dirty="0">
                <a:solidFill>
                  <a:srgbClr val="FFFFFF"/>
                </a:solidFill>
                <a:latin typeface="Nunito Sans" panose="00000500000000000000" pitchFamily="2" charset="0"/>
              </a:rPr>
            </a:br>
            <a:r>
              <a:rPr lang="en-US" sz="1600" dirty="0">
                <a:solidFill>
                  <a:srgbClr val="FFFFFF"/>
                </a:solidFill>
                <a:latin typeface="Nunito Sans" panose="00000500000000000000" pitchFamily="2" charset="0"/>
              </a:rPr>
              <a:t>Currently, you need to create multiple placeholder sections (one for each different course attribute) so that students can be enrolled in the correct section for the type of course they are taking. Think of it as “how this is being taught” (which is reported to the state).</a:t>
            </a:r>
            <a:br>
              <a:rPr lang="en-US" sz="1600" dirty="0">
                <a:solidFill>
                  <a:srgbClr val="FFFFFF"/>
                </a:solidFill>
                <a:latin typeface="Nunito Sans" panose="00000500000000000000" pitchFamily="2" charset="0"/>
              </a:rPr>
            </a:br>
            <a:br>
              <a:rPr lang="en-US" sz="1600" dirty="0">
                <a:solidFill>
                  <a:srgbClr val="FFFFFF"/>
                </a:solidFill>
                <a:latin typeface="Nunito Sans" panose="00000500000000000000" pitchFamily="2" charset="0"/>
              </a:rPr>
            </a:br>
            <a:r>
              <a:rPr lang="en-US" sz="1600" dirty="0">
                <a:solidFill>
                  <a:srgbClr val="FFFFFF"/>
                </a:solidFill>
                <a:latin typeface="Nunito Sans" panose="00000500000000000000" pitchFamily="2" charset="0"/>
              </a:rPr>
              <a:t>Aeries Idea exists:</a:t>
            </a:r>
            <a:br>
              <a:rPr lang="en-US" sz="1600" dirty="0">
                <a:solidFill>
                  <a:srgbClr val="FFFFFF"/>
                </a:solidFill>
                <a:latin typeface="Nunito Sans" panose="00000500000000000000" pitchFamily="2" charset="0"/>
              </a:rPr>
            </a:br>
            <a:r>
              <a:rPr lang="en-US" sz="1600" dirty="0">
                <a:solidFill>
                  <a:srgbClr val="FFFFFF"/>
                </a:solidFill>
                <a:latin typeface="Nunito Sans" panose="00000500000000000000" pitchFamily="2" charset="0"/>
              </a:rPr>
              <a:t>https://ideas.aeries.com/forums/925735-aeries-ideas/suggestions/47700416-enhance-alt-ed-scheduling-to-allow-placeholder-se</a:t>
            </a:r>
            <a:br>
              <a:rPr lang="en-US" sz="1600" dirty="0">
                <a:solidFill>
                  <a:srgbClr val="FFFFFF"/>
                </a:solidFill>
                <a:latin typeface="Nunito Sans" panose="00000500000000000000" pitchFamily="2" charset="0"/>
              </a:rPr>
            </a:br>
            <a:br>
              <a:rPr lang="en-US" sz="1600" dirty="0">
                <a:solidFill>
                  <a:srgbClr val="FFFFFF"/>
                </a:solidFill>
                <a:latin typeface="Nunito Sans" panose="00000500000000000000" pitchFamily="2" charset="0"/>
              </a:rPr>
            </a:br>
            <a:br>
              <a:rPr lang="en-US" sz="1600" dirty="0">
                <a:solidFill>
                  <a:srgbClr val="FFFFFF"/>
                </a:solidFill>
                <a:latin typeface="Nunito Sans" panose="00000500000000000000" pitchFamily="2" charset="0"/>
              </a:rPr>
            </a:br>
            <a:br>
              <a:rPr lang="en-US" sz="1600" dirty="0">
                <a:solidFill>
                  <a:srgbClr val="FFFFFF"/>
                </a:solidFill>
                <a:latin typeface="Nunito Sans" panose="00000500000000000000" pitchFamily="2" charset="0"/>
              </a:rPr>
            </a:br>
            <a:endParaRPr lang="en-US" sz="1600" dirty="0">
              <a:solidFill>
                <a:srgbClr val="FFFFFF"/>
              </a:solidFill>
              <a:latin typeface="Nunito Sans" panose="00000500000000000000" pitchFamily="2" charset="0"/>
            </a:endParaRPr>
          </a:p>
        </p:txBody>
      </p:sp>
      <p:sp>
        <p:nvSpPr>
          <p:cNvPr id="3" name="AutoShape 2">
            <a:extLst>
              <a:ext uri="{FF2B5EF4-FFF2-40B4-BE49-F238E27FC236}">
                <a16:creationId xmlns:a16="http://schemas.microsoft.com/office/drawing/2014/main" id="{CA0C380C-0E97-6BAE-791D-ECB27960AB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3E70EE94-7DC7-3E48-B7A8-757D3EE4F41C}"/>
              </a:ext>
            </a:extLst>
          </p:cNvPr>
          <p:cNvPicPr>
            <a:picLocks noChangeAspect="1"/>
          </p:cNvPicPr>
          <p:nvPr/>
        </p:nvPicPr>
        <p:blipFill>
          <a:blip r:embed="rId4"/>
          <a:stretch>
            <a:fillRect/>
          </a:stretch>
        </p:blipFill>
        <p:spPr>
          <a:xfrm flipH="1">
            <a:off x="9288966" y="4383623"/>
            <a:ext cx="2745059" cy="2273656"/>
          </a:xfrm>
          <a:prstGeom prst="rect">
            <a:avLst/>
          </a:prstGeom>
        </p:spPr>
      </p:pic>
    </p:spTree>
    <p:extLst>
      <p:ext uri="{BB962C8B-B14F-4D97-AF65-F5344CB8AC3E}">
        <p14:creationId xmlns:p14="http://schemas.microsoft.com/office/powerpoint/2010/main" val="10009861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460620" y="1021080"/>
            <a:ext cx="10728960" cy="4815840"/>
          </a:xfrm>
        </p:spPr>
        <p:txBody>
          <a:bodyPr anchor="t">
            <a:normAutofit/>
          </a:bodyPr>
          <a:lstStyle/>
          <a:p>
            <a:r>
              <a:rPr lang="en-US" sz="2000" dirty="0">
                <a:solidFill>
                  <a:schemeClr val="bg1"/>
                </a:solidFill>
                <a:latin typeface="Nunito Sans" panose="00000500000000000000" pitchFamily="2" charset="0"/>
              </a:rPr>
              <a:t>“How to manage year long classes built as semester terms so the students get the same teacher both semesters. Teams?”</a:t>
            </a: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r>
              <a:rPr lang="en-US" sz="2000" dirty="0">
                <a:solidFill>
                  <a:schemeClr val="bg1"/>
                </a:solidFill>
                <a:latin typeface="Nunito Sans" panose="00000500000000000000" pitchFamily="2" charset="0"/>
              </a:rPr>
              <a:t>Option 1:  Team Course Group/Team# example in </a:t>
            </a:r>
            <a:r>
              <a:rPr lang="en-US" sz="2000" b="1" dirty="0">
                <a:solidFill>
                  <a:schemeClr val="bg1"/>
                </a:solidFill>
                <a:latin typeface="Nunito Sans" panose="00000500000000000000" pitchFamily="2" charset="0"/>
              </a:rPr>
              <a:t>bold</a:t>
            </a:r>
            <a:r>
              <a:rPr lang="en-US" sz="2000" dirty="0">
                <a:solidFill>
                  <a:schemeClr val="bg1"/>
                </a:solidFill>
                <a:latin typeface="Nunito Sans" panose="00000500000000000000" pitchFamily="2" charset="0"/>
              </a:rPr>
              <a:t>:</a:t>
            </a: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r>
              <a:rPr lang="en-US" sz="2000" dirty="0">
                <a:solidFill>
                  <a:schemeClr val="bg1"/>
                </a:solidFill>
                <a:latin typeface="Nunito Sans" panose="00000500000000000000" pitchFamily="2" charset="0"/>
              </a:rPr>
              <a:t>Option 2:  Class Link example in </a:t>
            </a:r>
            <a:r>
              <a:rPr lang="en-US" sz="2000" b="1" dirty="0">
                <a:solidFill>
                  <a:schemeClr val="bg1"/>
                </a:solidFill>
                <a:latin typeface="Nunito Sans" panose="00000500000000000000" pitchFamily="2" charset="0"/>
              </a:rPr>
              <a:t>bold</a:t>
            </a:r>
            <a:r>
              <a:rPr lang="en-US" sz="2000" dirty="0">
                <a:solidFill>
                  <a:schemeClr val="bg1"/>
                </a:solidFill>
                <a:latin typeface="Nunito Sans" panose="00000500000000000000" pitchFamily="2" charset="0"/>
              </a:rPr>
              <a:t>:</a:t>
            </a:r>
            <a:br>
              <a:rPr lang="en-US" sz="2000" dirty="0">
                <a:solidFill>
                  <a:schemeClr val="bg1"/>
                </a:solidFill>
                <a:latin typeface="Nunito Sans" panose="00000500000000000000" pitchFamily="2" charset="0"/>
              </a:rPr>
            </a:br>
            <a:br>
              <a:rPr lang="en-US" sz="2000" dirty="0">
                <a:solidFill>
                  <a:schemeClr val="bg1"/>
                </a:solidFill>
                <a:latin typeface="Nunito Sans" panose="00000500000000000000" pitchFamily="2" charset="0"/>
              </a:rPr>
            </a:br>
            <a:endParaRPr lang="en-US" sz="2000" dirty="0">
              <a:solidFill>
                <a:schemeClr val="bg1"/>
              </a:solidFill>
              <a:latin typeface="Nunito Sans" panose="00000500000000000000" pitchFamily="2" charset="0"/>
            </a:endParaRPr>
          </a:p>
        </p:txBody>
      </p:sp>
      <p:graphicFrame>
        <p:nvGraphicFramePr>
          <p:cNvPr id="3" name="Table 2">
            <a:extLst>
              <a:ext uri="{FF2B5EF4-FFF2-40B4-BE49-F238E27FC236}">
                <a16:creationId xmlns:a16="http://schemas.microsoft.com/office/drawing/2014/main" id="{EF6D9C19-4F87-581E-E293-0EE603213BB7}"/>
              </a:ext>
            </a:extLst>
          </p:cNvPr>
          <p:cNvGraphicFramePr>
            <a:graphicFrameLocks noGrp="1"/>
          </p:cNvGraphicFramePr>
          <p:nvPr>
            <p:extLst>
              <p:ext uri="{D42A27DB-BD31-4B8C-83A1-F6EECF244321}">
                <p14:modId xmlns:p14="http://schemas.microsoft.com/office/powerpoint/2010/main" val="2799937661"/>
              </p:ext>
            </p:extLst>
          </p:nvPr>
        </p:nvGraphicFramePr>
        <p:xfrm>
          <a:off x="1719761" y="2229379"/>
          <a:ext cx="8127999" cy="17424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25440290"/>
                    </a:ext>
                  </a:extLst>
                </a:gridCol>
                <a:gridCol w="2709333">
                  <a:extLst>
                    <a:ext uri="{9D8B030D-6E8A-4147-A177-3AD203B41FA5}">
                      <a16:colId xmlns:a16="http://schemas.microsoft.com/office/drawing/2014/main" val="2991233637"/>
                    </a:ext>
                  </a:extLst>
                </a:gridCol>
                <a:gridCol w="2709333">
                  <a:extLst>
                    <a:ext uri="{9D8B030D-6E8A-4147-A177-3AD203B41FA5}">
                      <a16:colId xmlns:a16="http://schemas.microsoft.com/office/drawing/2014/main" val="1022553765"/>
                    </a:ext>
                  </a:extLst>
                </a:gridCol>
              </a:tblGrid>
              <a:tr h="370840">
                <a:tc>
                  <a:txBody>
                    <a:bodyPr/>
                    <a:lstStyle/>
                    <a:p>
                      <a:r>
                        <a:rPr lang="en-US" sz="1200" dirty="0" err="1">
                          <a:solidFill>
                            <a:schemeClr val="bg1"/>
                          </a:solidFill>
                          <a:latin typeface="Nunito Sans" panose="00000500000000000000" pitchFamily="2" charset="0"/>
                        </a:rPr>
                        <a:t>TmCrsGp</a:t>
                      </a:r>
                      <a:r>
                        <a:rPr lang="en-US" sz="1200" dirty="0">
                          <a:solidFill>
                            <a:schemeClr val="bg1"/>
                          </a:solidFill>
                          <a:latin typeface="Nunito Sans" panose="00000500000000000000" pitchFamily="2" charset="0"/>
                        </a:rPr>
                        <a:t>/Team#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Fall section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Spring section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7294290"/>
                  </a:ext>
                </a:extLst>
              </a:tr>
              <a:tr h="370840">
                <a:tc>
                  <a:txBody>
                    <a:bodyPr/>
                    <a:lstStyle/>
                    <a:p>
                      <a:r>
                        <a:rPr lang="en-US" sz="1200" dirty="0">
                          <a:solidFill>
                            <a:schemeClr val="bg1"/>
                          </a:solidFill>
                          <a:latin typeface="Nunito Sans" panose="00000500000000000000" pitchFamily="2" charset="0"/>
                        </a:rPr>
                        <a:t>Teacher Smith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SMS/MST.CG = </a:t>
                      </a:r>
                      <a:r>
                        <a:rPr lang="en-US" sz="1200" b="1" dirty="0">
                          <a:solidFill>
                            <a:schemeClr val="bg1"/>
                          </a:solidFill>
                          <a:latin typeface="Nunito Sans" panose="00000500000000000000" pitchFamily="2" charset="0"/>
                        </a:rPr>
                        <a:t>A</a:t>
                      </a:r>
                    </a:p>
                    <a:p>
                      <a:r>
                        <a:rPr lang="en-US" sz="1200" dirty="0">
                          <a:solidFill>
                            <a:schemeClr val="bg1"/>
                          </a:solidFill>
                          <a:latin typeface="Nunito Sans" panose="00000500000000000000" pitchFamily="2" charset="0"/>
                        </a:rPr>
                        <a:t>SMS/MST.TM = </a:t>
                      </a:r>
                      <a:r>
                        <a:rPr lang="en-US" sz="1200" b="1" dirty="0">
                          <a:solidFill>
                            <a:schemeClr val="bg1"/>
                          </a:solidFill>
                          <a:latin typeface="Nunito Sans" panose="00000500000000000000" pitchFamily="2" charset="0"/>
                        </a:rPr>
                        <a:t>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SMS/MST.CG = </a:t>
                      </a:r>
                      <a:r>
                        <a:rPr lang="en-US" sz="1200" b="1" dirty="0">
                          <a:solidFill>
                            <a:schemeClr val="bg1"/>
                          </a:solidFill>
                          <a:latin typeface="Nunito Sans" panose="00000500000000000000" pitchFamily="2" charset="0"/>
                        </a:rPr>
                        <a:t>A</a:t>
                      </a:r>
                    </a:p>
                    <a:p>
                      <a:r>
                        <a:rPr lang="en-US" sz="1200" dirty="0">
                          <a:solidFill>
                            <a:schemeClr val="bg1"/>
                          </a:solidFill>
                          <a:latin typeface="Nunito Sans" panose="00000500000000000000" pitchFamily="2" charset="0"/>
                        </a:rPr>
                        <a:t>SMS/MST.TM = </a:t>
                      </a:r>
                      <a:r>
                        <a:rPr lang="en-US" sz="1200" b="1" dirty="0">
                          <a:solidFill>
                            <a:schemeClr val="bg1"/>
                          </a:solidFill>
                          <a:latin typeface="Nunito Sans" panose="00000500000000000000" pitchFamily="2" charset="0"/>
                        </a:rPr>
                        <a:t>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64605"/>
                  </a:ext>
                </a:extLst>
              </a:tr>
              <a:tr h="370840">
                <a:tc>
                  <a:txBody>
                    <a:bodyPr/>
                    <a:lstStyle/>
                    <a:p>
                      <a:r>
                        <a:rPr lang="en-US" sz="1200" dirty="0">
                          <a:solidFill>
                            <a:schemeClr val="bg1"/>
                          </a:solidFill>
                          <a:latin typeface="Nunito Sans" panose="00000500000000000000" pitchFamily="2" charset="0"/>
                        </a:rPr>
                        <a:t>Teacher Jones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SMS/MST.CG = </a:t>
                      </a:r>
                      <a:r>
                        <a:rPr lang="en-US" sz="1200" b="1" dirty="0">
                          <a:solidFill>
                            <a:schemeClr val="bg1"/>
                          </a:solidFill>
                          <a:latin typeface="Nunito Sans" panose="00000500000000000000" pitchFamily="2" charset="0"/>
                        </a:rPr>
                        <a:t>A</a:t>
                      </a:r>
                    </a:p>
                    <a:p>
                      <a:r>
                        <a:rPr lang="en-US" sz="1200" dirty="0">
                          <a:solidFill>
                            <a:schemeClr val="bg1"/>
                          </a:solidFill>
                          <a:latin typeface="Nunito Sans" panose="00000500000000000000" pitchFamily="2" charset="0"/>
                        </a:rPr>
                        <a:t>SMS/MST.TM = </a:t>
                      </a:r>
                      <a:r>
                        <a:rPr lang="en-US" sz="1200" b="1" dirty="0">
                          <a:solidFill>
                            <a:schemeClr val="bg1"/>
                          </a:solidFill>
                          <a:latin typeface="Nunito Sans" panose="00000500000000000000" pitchFamily="2" charset="0"/>
                        </a:rPr>
                        <a:t>200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SMS/MST.CG = </a:t>
                      </a:r>
                      <a:r>
                        <a:rPr lang="en-US" sz="1200" b="1" dirty="0">
                          <a:solidFill>
                            <a:schemeClr val="bg1"/>
                          </a:solidFill>
                          <a:latin typeface="Nunito Sans" panose="00000500000000000000" pitchFamily="2" charset="0"/>
                        </a:rPr>
                        <a:t>A</a:t>
                      </a:r>
                    </a:p>
                    <a:p>
                      <a:r>
                        <a:rPr lang="en-US" sz="1200" dirty="0">
                          <a:solidFill>
                            <a:schemeClr val="bg1"/>
                          </a:solidFill>
                          <a:latin typeface="Nunito Sans" panose="00000500000000000000" pitchFamily="2" charset="0"/>
                        </a:rPr>
                        <a:t>SMS/MST.TM = </a:t>
                      </a:r>
                      <a:r>
                        <a:rPr lang="en-US" sz="1200" b="1" dirty="0">
                          <a:solidFill>
                            <a:schemeClr val="bg1"/>
                          </a:solidFill>
                          <a:latin typeface="Nunito Sans" panose="00000500000000000000" pitchFamily="2" charset="0"/>
                        </a:rPr>
                        <a:t>200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330930"/>
                  </a:ext>
                </a:extLst>
              </a:tr>
              <a:tr h="370840">
                <a:tc>
                  <a:txBody>
                    <a:bodyPr/>
                    <a:lstStyle/>
                    <a:p>
                      <a:r>
                        <a:rPr lang="en-US" sz="1200" dirty="0">
                          <a:solidFill>
                            <a:schemeClr val="bg1"/>
                          </a:solidFill>
                          <a:latin typeface="Nunito Sans" panose="00000500000000000000" pitchFamily="2" charset="0"/>
                        </a:rPr>
                        <a:t>Teacher Lopez</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SMS/MST.CG = </a:t>
                      </a:r>
                      <a:r>
                        <a:rPr lang="en-US" sz="1200" b="1" dirty="0">
                          <a:solidFill>
                            <a:schemeClr val="bg1"/>
                          </a:solidFill>
                          <a:latin typeface="Nunito Sans" panose="00000500000000000000" pitchFamily="2" charset="0"/>
                        </a:rPr>
                        <a:t>A</a:t>
                      </a:r>
                    </a:p>
                    <a:p>
                      <a:r>
                        <a:rPr lang="en-US" sz="1200" dirty="0">
                          <a:solidFill>
                            <a:schemeClr val="bg1"/>
                          </a:solidFill>
                          <a:latin typeface="Nunito Sans" panose="00000500000000000000" pitchFamily="2" charset="0"/>
                        </a:rPr>
                        <a:t>SMS/MST.TM = </a:t>
                      </a:r>
                      <a:r>
                        <a:rPr lang="en-US" sz="1200" b="1" dirty="0">
                          <a:solidFill>
                            <a:schemeClr val="bg1"/>
                          </a:solidFill>
                          <a:latin typeface="Nunito Sans" panose="00000500000000000000" pitchFamily="2" charset="0"/>
                        </a:rPr>
                        <a:t>300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SMS/MST.CG = </a:t>
                      </a:r>
                      <a:r>
                        <a:rPr lang="en-US" sz="1200" b="1" dirty="0">
                          <a:solidFill>
                            <a:schemeClr val="bg1"/>
                          </a:solidFill>
                          <a:latin typeface="Nunito Sans" panose="00000500000000000000" pitchFamily="2" charset="0"/>
                        </a:rPr>
                        <a:t>A</a:t>
                      </a:r>
                    </a:p>
                    <a:p>
                      <a:r>
                        <a:rPr lang="en-US" sz="1200" dirty="0">
                          <a:solidFill>
                            <a:schemeClr val="bg1"/>
                          </a:solidFill>
                          <a:latin typeface="Nunito Sans" panose="00000500000000000000" pitchFamily="2" charset="0"/>
                        </a:rPr>
                        <a:t>SMS/MST.TM = </a:t>
                      </a:r>
                      <a:r>
                        <a:rPr lang="en-US" sz="1200" b="1" dirty="0">
                          <a:solidFill>
                            <a:schemeClr val="bg1"/>
                          </a:solidFill>
                          <a:latin typeface="Nunito Sans" panose="00000500000000000000" pitchFamily="2" charset="0"/>
                        </a:rPr>
                        <a:t>300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220228"/>
                  </a:ext>
                </a:extLst>
              </a:tr>
            </a:tbl>
          </a:graphicData>
        </a:graphic>
      </p:graphicFrame>
      <p:graphicFrame>
        <p:nvGraphicFramePr>
          <p:cNvPr id="5" name="Table 4">
            <a:extLst>
              <a:ext uri="{FF2B5EF4-FFF2-40B4-BE49-F238E27FC236}">
                <a16:creationId xmlns:a16="http://schemas.microsoft.com/office/drawing/2014/main" id="{B05F2913-AC49-AF1D-6C2F-8365B1488873}"/>
              </a:ext>
            </a:extLst>
          </p:cNvPr>
          <p:cNvGraphicFramePr>
            <a:graphicFrameLocks noGrp="1"/>
          </p:cNvGraphicFramePr>
          <p:nvPr>
            <p:extLst>
              <p:ext uri="{D42A27DB-BD31-4B8C-83A1-F6EECF244321}">
                <p14:modId xmlns:p14="http://schemas.microsoft.com/office/powerpoint/2010/main" val="297522291"/>
              </p:ext>
            </p:extLst>
          </p:nvPr>
        </p:nvGraphicFramePr>
        <p:xfrm>
          <a:off x="1722244" y="4694228"/>
          <a:ext cx="8127999" cy="14833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25440290"/>
                    </a:ext>
                  </a:extLst>
                </a:gridCol>
                <a:gridCol w="2709333">
                  <a:extLst>
                    <a:ext uri="{9D8B030D-6E8A-4147-A177-3AD203B41FA5}">
                      <a16:colId xmlns:a16="http://schemas.microsoft.com/office/drawing/2014/main" val="2991233637"/>
                    </a:ext>
                  </a:extLst>
                </a:gridCol>
                <a:gridCol w="2709333">
                  <a:extLst>
                    <a:ext uri="{9D8B030D-6E8A-4147-A177-3AD203B41FA5}">
                      <a16:colId xmlns:a16="http://schemas.microsoft.com/office/drawing/2014/main" val="1022553765"/>
                    </a:ext>
                  </a:extLst>
                </a:gridCol>
              </a:tblGrid>
              <a:tr h="370840">
                <a:tc>
                  <a:txBody>
                    <a:bodyPr/>
                    <a:lstStyle/>
                    <a:p>
                      <a:r>
                        <a:rPr lang="en-US" sz="1200" dirty="0">
                          <a:solidFill>
                            <a:schemeClr val="bg1"/>
                          </a:solidFill>
                          <a:latin typeface="Nunito Sans" panose="00000500000000000000" pitchFamily="2" charset="0"/>
                        </a:rPr>
                        <a:t>Class Link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Fall section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Spring section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7294290"/>
                  </a:ext>
                </a:extLst>
              </a:tr>
              <a:tr h="370840">
                <a:tc>
                  <a:txBody>
                    <a:bodyPr/>
                    <a:lstStyle/>
                    <a:p>
                      <a:r>
                        <a:rPr lang="en-US" sz="1200" dirty="0">
                          <a:solidFill>
                            <a:schemeClr val="bg1"/>
                          </a:solidFill>
                          <a:latin typeface="Nunito Sans" panose="00000500000000000000" pitchFamily="2" charset="0"/>
                        </a:rPr>
                        <a:t>Teacher Smith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SMS/MST.CL = </a:t>
                      </a:r>
                      <a:r>
                        <a:rPr lang="en-US" sz="1200" b="1" dirty="0">
                          <a:solidFill>
                            <a:schemeClr val="bg1"/>
                          </a:solidFill>
                          <a:latin typeface="Nunito Sans" panose="00000500000000000000" pitchFamily="2" charset="0"/>
                        </a:rPr>
                        <a:t>1234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SMS/MST.CL = </a:t>
                      </a:r>
                      <a:r>
                        <a:rPr lang="en-US" sz="1200" b="1" dirty="0">
                          <a:solidFill>
                            <a:schemeClr val="bg1"/>
                          </a:solidFill>
                          <a:latin typeface="Nunito Sans" panose="00000500000000000000" pitchFamily="2" charset="0"/>
                        </a:rPr>
                        <a:t>1234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64605"/>
                  </a:ext>
                </a:extLst>
              </a:tr>
              <a:tr h="370840">
                <a:tc>
                  <a:txBody>
                    <a:bodyPr/>
                    <a:lstStyle/>
                    <a:p>
                      <a:r>
                        <a:rPr lang="en-US" sz="1200" dirty="0">
                          <a:solidFill>
                            <a:schemeClr val="bg1"/>
                          </a:solidFill>
                          <a:latin typeface="Nunito Sans" panose="00000500000000000000" pitchFamily="2" charset="0"/>
                        </a:rPr>
                        <a:t>Teacher Jones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SMS/MST.CL = </a:t>
                      </a:r>
                      <a:r>
                        <a:rPr lang="en-US" sz="1200" b="1" dirty="0">
                          <a:solidFill>
                            <a:schemeClr val="bg1"/>
                          </a:solidFill>
                          <a:latin typeface="Nunito Sans" panose="00000500000000000000" pitchFamily="2" charset="0"/>
                        </a:rPr>
                        <a:t>2345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SMS/MST.CL = </a:t>
                      </a:r>
                      <a:r>
                        <a:rPr lang="en-US" sz="1200" b="1" dirty="0">
                          <a:solidFill>
                            <a:schemeClr val="bg1"/>
                          </a:solidFill>
                          <a:latin typeface="Nunito Sans" panose="00000500000000000000" pitchFamily="2" charset="0"/>
                        </a:rPr>
                        <a:t>2345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330930"/>
                  </a:ext>
                </a:extLst>
              </a:tr>
              <a:tr h="370840">
                <a:tc>
                  <a:txBody>
                    <a:bodyPr/>
                    <a:lstStyle/>
                    <a:p>
                      <a:r>
                        <a:rPr lang="en-US" sz="1200" dirty="0">
                          <a:solidFill>
                            <a:schemeClr val="bg1"/>
                          </a:solidFill>
                          <a:latin typeface="Nunito Sans" panose="00000500000000000000" pitchFamily="2" charset="0"/>
                        </a:rPr>
                        <a:t>Teacher Lopez</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SMS/MST.CL = </a:t>
                      </a:r>
                      <a:r>
                        <a:rPr lang="en-US" sz="1200" b="1" dirty="0">
                          <a:solidFill>
                            <a:schemeClr val="bg1"/>
                          </a:solidFill>
                          <a:latin typeface="Nunito Sans" panose="00000500000000000000" pitchFamily="2" charset="0"/>
                        </a:rPr>
                        <a:t>3456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solidFill>
                          <a:latin typeface="Nunito Sans" panose="00000500000000000000" pitchFamily="2" charset="0"/>
                        </a:rPr>
                        <a:t>SMS/MST.CL = </a:t>
                      </a:r>
                      <a:r>
                        <a:rPr lang="en-US" sz="1200" b="1" dirty="0">
                          <a:solidFill>
                            <a:schemeClr val="bg1"/>
                          </a:solidFill>
                          <a:latin typeface="Nunito Sans" panose="00000500000000000000" pitchFamily="2" charset="0"/>
                        </a:rPr>
                        <a:t>3456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220228"/>
                  </a:ext>
                </a:extLst>
              </a:tr>
            </a:tbl>
          </a:graphicData>
        </a:graphic>
      </p:graphicFrame>
    </p:spTree>
    <p:extLst>
      <p:ext uri="{BB962C8B-B14F-4D97-AF65-F5344CB8AC3E}">
        <p14:creationId xmlns:p14="http://schemas.microsoft.com/office/powerpoint/2010/main" val="370708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Close-up of package with blank tag">
            <a:extLst>
              <a:ext uri="{FF2B5EF4-FFF2-40B4-BE49-F238E27FC236}">
                <a16:creationId xmlns:a16="http://schemas.microsoft.com/office/drawing/2014/main" id="{14DC2F6A-5423-E032-8994-46AB43479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279" y="1292284"/>
            <a:ext cx="5712508" cy="3897611"/>
          </a:xfrm>
          <a:prstGeom prst="rect">
            <a:avLst/>
          </a:prstGeom>
        </p:spPr>
      </p:pic>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rot="1095237">
            <a:off x="1315293" y="3227718"/>
            <a:ext cx="11087384" cy="1667050"/>
          </a:xfrm>
        </p:spPr>
        <p:txBody>
          <a:bodyPr>
            <a:normAutofit/>
          </a:bodyPr>
          <a:lstStyle/>
          <a:p>
            <a:pPr algn="ctr"/>
            <a:r>
              <a:rPr lang="en-US" sz="2800" b="1" dirty="0">
                <a:solidFill>
                  <a:srgbClr val="C00000"/>
                </a:solidFill>
                <a:latin typeface="Baguet Script" panose="00000500000000000000" pitchFamily="2" charset="0"/>
              </a:rPr>
              <a:t>Wrap</a:t>
            </a:r>
            <a:br>
              <a:rPr lang="en-US" sz="2800" b="1" dirty="0">
                <a:solidFill>
                  <a:srgbClr val="C00000"/>
                </a:solidFill>
                <a:latin typeface="Baguet Script" panose="00000500000000000000" pitchFamily="2" charset="0"/>
              </a:rPr>
            </a:br>
            <a:r>
              <a:rPr lang="en-US" sz="2800" b="1" dirty="0">
                <a:solidFill>
                  <a:srgbClr val="C00000"/>
                </a:solidFill>
                <a:latin typeface="Baguet Script" panose="00000500000000000000" pitchFamily="2" charset="0"/>
              </a:rPr>
              <a:t>Up</a:t>
            </a:r>
          </a:p>
        </p:txBody>
      </p:sp>
    </p:spTree>
    <p:extLst>
      <p:ext uri="{BB962C8B-B14F-4D97-AF65-F5344CB8AC3E}">
        <p14:creationId xmlns:p14="http://schemas.microsoft.com/office/powerpoint/2010/main" val="706062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9866</TotalTime>
  <Words>1887</Words>
  <Application>Microsoft Office PowerPoint</Application>
  <PresentationFormat>Widescreen</PresentationFormat>
  <Paragraphs>92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Baguet Script</vt:lpstr>
      <vt:lpstr>Calibri</vt:lpstr>
      <vt:lpstr>Calibri Light</vt:lpstr>
      <vt:lpstr>Nunito Sans</vt:lpstr>
      <vt:lpstr>Office Theme</vt:lpstr>
      <vt:lpstr>Ask Aeries! Scheduling</vt:lpstr>
      <vt:lpstr>“How do we convert to 'Section Staff' without moving to Flex scheduling?”  Checkbox on Scheduling Setup:          “Can this be done by school without changing the entire district?” Yes   “Is there documentation on ‘Section Staff’?” https://support.aeries.com/support/solutions/articles/14000069816-scheduling-setup#Convert-to-Section-Staff-only-(non-flex)-%E2%86%91</vt:lpstr>
      <vt:lpstr>“Could Scheduling Exclusions, currently only on the Course Requests page, also appear on the Class Schedule page throughout the whole year?  This would be immensely helpful and reduce liability when rescheduling a student or for multi-term schools (2+).”  Not currently, but Ideas exist:  https://ideas.aeries.com/forums/925735-aeries-ideas/suggestions/42579013-display-scheduling-exclusions-on-the-classes-page  https://ideas.aeries.com/forums/925735-aeries-ideas/suggestions/44928772-year-round-scheduling-exclusions   </vt:lpstr>
      <vt:lpstr>“I would love to be able to utilize the SMS board for developing and scheduling all 4 Quarters at my school.  Since we are a credit recovery/ continuation school we have 4 completely separate master schedules and scheduling processes that need to occur throughout the year. No terms, or classes automatically rollover.”     Alt Ed scheduling uses placeholder sections (typically one section per teacher/period).   Placeholder sections can be set up in the Scheduling Master Schedule (you could even wait to do this in the Master Schedule).   Placeholder sections can be for any Term length, including Quarters (if needed).  Once you know what Courses the students will be taking, that information will be added, per student, on the Classes page.   </vt:lpstr>
      <vt:lpstr>“We populate all our homeroom sections. I then create sections for our Specialist sections (i.e., Art, Music, PE, Science Lab), one section per homeroom so the Specialist teacher has access to all students. I then copy all homeroom sections to the respective specialist section. I have been told that CALPADS does not like having student names appearing so many times, in so many sections. My question is "Can I create a homeroom section and have all my Specialists (5 total specialist teachers) be 'co-teachers’?” I have tried in the past, but it doesn't seem to work.”  1.   Use your current setup. Create other sections for the specialists and exclude the sections from Attendance.  2.   If you switch to Section Staff or Flex scheduling, yes. Any number of Section Staff can be attached to a section. See previous slide re:  Section Staff.  Other options:    Use Student Groups for the specialist teachers.   Use the View All Students in Current School permission (this means all, however).  </vt:lpstr>
      <vt:lpstr>“What is the best way to handle CTE, Online, and other indicator fields only found in the Master Schedule sections in an Alt Ed School for Independent Study? Are we supposed to create placeholders for each subject area so we can manually assign the indicators in CALPADS so they report correctly?  I want to be sure we are going about this right because each teacher at my school is currently assigned a placeholder per period. If this is the case, would I have to create subject areas for each teacher and then tell the counselor schedule the students according to Subject Area? I would imagine that would create a lot of section records to maintain. Please tell me there is another way!”   Currently, you need to create multiple placeholder sections (one for each different course attribute) so that students can be enrolled in the correct section for the type of course they are taking. Think of it as “how this is being taught” (which is reported to the state).  Aeries Idea exists: https://ideas.aeries.com/forums/925735-aeries-ideas/suggestions/47700416-enhance-alt-ed-scheduling-to-allow-placeholder-se    </vt:lpstr>
      <vt:lpstr>“How to manage year long classes built as semester terms so the students get the same teacher both semesters. Teams?”  Option 1:  Team Course Group/Team# example in bold:         Option 2:  Class Link example in bold:  </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Scheduling</dc:title>
  <dc:creator>Heidi Hayes</dc:creator>
  <cp:lastModifiedBy>Carole Williams</cp:lastModifiedBy>
  <cp:revision>6</cp:revision>
  <dcterms:created xsi:type="dcterms:W3CDTF">2023-05-03T15:32:17Z</dcterms:created>
  <dcterms:modified xsi:type="dcterms:W3CDTF">2024-03-27T17:35:22Z</dcterms:modified>
</cp:coreProperties>
</file>