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56" r:id="rId2"/>
    <p:sldId id="348"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06" r:id="rId41"/>
    <p:sldId id="307" r:id="rId42"/>
  </p:sldIdLst>
  <p:sldSz cx="18288000" cy="10287000"/>
  <p:notesSz cx="6858000" cy="9144000"/>
  <p:embeddedFontLst>
    <p:embeddedFont>
      <p:font typeface="Aeries Sans" pitchFamily="50" charset="0"/>
      <p:regular r:id="rId44"/>
    </p:embeddedFont>
    <p:embeddedFont>
      <p:font typeface="Aeries Sans Medium" panose="020B0604020202020204" charset="0"/>
      <p:regular r:id="rId45"/>
    </p:embeddedFont>
    <p:embeddedFont>
      <p:font typeface="Aeries Sans Ultra-Bold" panose="020B0604020202020204" charset="0"/>
      <p:regular r:id="rId46"/>
    </p:embeddedFont>
    <p:embeddedFont>
      <p:font typeface="Nunito Sans" panose="00000500000000000000" pitchFamily="2" charset="0"/>
      <p:regular r:id="rId47"/>
      <p:bold r:id="rId48"/>
      <p:italic r:id="rId49"/>
      <p:boldItalic r:id="rId50"/>
    </p:embeddedFont>
    <p:embeddedFont>
      <p:font typeface="Nunito Sans Black" panose="00000A00000000000000" pitchFamily="2" charset="0"/>
      <p:bold r:id="rId51"/>
      <p:boldItalic r:id="rId52"/>
    </p:embeddedFont>
    <p:embeddedFont>
      <p:font typeface="Nunito Sans Bold" panose="00000800000000000000" pitchFamily="2" charset="0"/>
      <p:regular r:id="rId53"/>
      <p:bold r:id="rId54"/>
    </p:embeddedFont>
    <p:embeddedFont>
      <p:font typeface="Nunito Sans Heavy" panose="020B0604020202020204" charset="0"/>
      <p:regular r:id="rId55"/>
    </p:embeddedFont>
    <p:embeddedFont>
      <p:font typeface="Nunito Sans Italics"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69CD7-8EEA-4F18-9618-53369B7A279C}" v="92" dt="2024-03-04T04:21:18.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8" autoAdjust="0"/>
    <p:restoredTop sz="72789" autoAdjust="0"/>
  </p:normalViewPr>
  <p:slideViewPr>
    <p:cSldViewPr>
      <p:cViewPr varScale="1">
        <p:scale>
          <a:sx n="46" d="100"/>
          <a:sy n="46" d="100"/>
        </p:scale>
        <p:origin x="972" y="42"/>
      </p:cViewPr>
      <p:guideLst>
        <p:guide orient="horz" pos="3240"/>
        <p:guide pos="2880"/>
      </p:guideLst>
    </p:cSldViewPr>
  </p:slideViewPr>
  <p:outlineViewPr>
    <p:cViewPr>
      <p:scale>
        <a:sx n="33" d="100"/>
        <a:sy n="33" d="100"/>
      </p:scale>
      <p:origin x="0" y="-303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Tokorcheck" userId="c0f0cca7-a018-4c9c-8523-0333a9472a6f" providerId="ADAL" clId="{4AE69CD7-8EEA-4F18-9618-53369B7A279C}"/>
    <pc:docChg chg="undo redo custSel addSld delSld modSld sldOrd">
      <pc:chgData name="Jan Tokorcheck" userId="c0f0cca7-a018-4c9c-8523-0333a9472a6f" providerId="ADAL" clId="{4AE69CD7-8EEA-4F18-9618-53369B7A279C}" dt="2024-03-04T04:24:50.430" v="3109" actId="20577"/>
      <pc:docMkLst>
        <pc:docMk/>
      </pc:docMkLst>
      <pc:sldChg chg="addSp delSp modSp mod modNotesTx">
        <pc:chgData name="Jan Tokorcheck" userId="c0f0cca7-a018-4c9c-8523-0333a9472a6f" providerId="ADAL" clId="{4AE69CD7-8EEA-4F18-9618-53369B7A279C}" dt="2024-03-01T19:37:07.031" v="2997" actId="1076"/>
        <pc:sldMkLst>
          <pc:docMk/>
          <pc:sldMk cId="0" sldId="256"/>
        </pc:sldMkLst>
        <pc:spChg chg="del">
          <ac:chgData name="Jan Tokorcheck" userId="c0f0cca7-a018-4c9c-8523-0333a9472a6f" providerId="ADAL" clId="{4AE69CD7-8EEA-4F18-9618-53369B7A279C}" dt="2024-02-19T17:02:07.510" v="198" actId="478"/>
          <ac:spMkLst>
            <pc:docMk/>
            <pc:sldMk cId="0" sldId="256"/>
            <ac:spMk id="2" creationId="{00000000-0000-0000-0000-000000000000}"/>
          </ac:spMkLst>
        </pc:spChg>
        <pc:spChg chg="del mod">
          <ac:chgData name="Jan Tokorcheck" userId="c0f0cca7-a018-4c9c-8523-0333a9472a6f" providerId="ADAL" clId="{4AE69CD7-8EEA-4F18-9618-53369B7A279C}" dt="2024-03-01T19:36:53.770" v="2993" actId="478"/>
          <ac:spMkLst>
            <pc:docMk/>
            <pc:sldMk cId="0" sldId="256"/>
            <ac:spMk id="6" creationId="{00000000-0000-0000-0000-000000000000}"/>
          </ac:spMkLst>
        </pc:spChg>
        <pc:spChg chg="mod">
          <ac:chgData name="Jan Tokorcheck" userId="c0f0cca7-a018-4c9c-8523-0333a9472a6f" providerId="ADAL" clId="{4AE69CD7-8EEA-4F18-9618-53369B7A279C}" dt="2024-02-19T17:31:49.773" v="423" actId="1037"/>
          <ac:spMkLst>
            <pc:docMk/>
            <pc:sldMk cId="0" sldId="256"/>
            <ac:spMk id="8" creationId="{00000000-0000-0000-0000-000000000000}"/>
          </ac:spMkLst>
        </pc:spChg>
        <pc:spChg chg="mod">
          <ac:chgData name="Jan Tokorcheck" userId="c0f0cca7-a018-4c9c-8523-0333a9472a6f" providerId="ADAL" clId="{4AE69CD7-8EEA-4F18-9618-53369B7A279C}" dt="2024-02-19T17:31:49.773" v="423" actId="1037"/>
          <ac:spMkLst>
            <pc:docMk/>
            <pc:sldMk cId="0" sldId="256"/>
            <ac:spMk id="9" creationId="{00000000-0000-0000-0000-000000000000}"/>
          </ac:spMkLst>
        </pc:spChg>
        <pc:spChg chg="mod">
          <ac:chgData name="Jan Tokorcheck" userId="c0f0cca7-a018-4c9c-8523-0333a9472a6f" providerId="ADAL" clId="{4AE69CD7-8EEA-4F18-9618-53369B7A279C}" dt="2024-02-19T16:46:42.336" v="82"/>
          <ac:spMkLst>
            <pc:docMk/>
            <pc:sldMk cId="0" sldId="256"/>
            <ac:spMk id="10" creationId="{00000000-0000-0000-0000-000000000000}"/>
          </ac:spMkLst>
        </pc:spChg>
        <pc:spChg chg="mod">
          <ac:chgData name="Jan Tokorcheck" userId="c0f0cca7-a018-4c9c-8523-0333a9472a6f" providerId="ADAL" clId="{4AE69CD7-8EEA-4F18-9618-53369B7A279C}" dt="2024-02-19T17:30:30.094" v="400" actId="255"/>
          <ac:spMkLst>
            <pc:docMk/>
            <pc:sldMk cId="0" sldId="256"/>
            <ac:spMk id="11" creationId="{00000000-0000-0000-0000-000000000000}"/>
          </ac:spMkLst>
        </pc:spChg>
        <pc:spChg chg="add del mod ord">
          <ac:chgData name="Jan Tokorcheck" userId="c0f0cca7-a018-4c9c-8523-0333a9472a6f" providerId="ADAL" clId="{4AE69CD7-8EEA-4F18-9618-53369B7A279C}" dt="2024-02-19T17:02:19.433" v="201" actId="478"/>
          <ac:spMkLst>
            <pc:docMk/>
            <pc:sldMk cId="0" sldId="256"/>
            <ac:spMk id="13" creationId="{31EB9A13-04EA-0040-7432-1C28462827CD}"/>
          </ac:spMkLst>
        </pc:spChg>
        <pc:spChg chg="add mod ord">
          <ac:chgData name="Jan Tokorcheck" userId="c0f0cca7-a018-4c9c-8523-0333a9472a6f" providerId="ADAL" clId="{4AE69CD7-8EEA-4F18-9618-53369B7A279C}" dt="2024-02-19T17:31:15.125" v="408" actId="1076"/>
          <ac:spMkLst>
            <pc:docMk/>
            <pc:sldMk cId="0" sldId="256"/>
            <ac:spMk id="14" creationId="{FFA522FA-45DF-0024-76CF-07B15FD03BAE}"/>
          </ac:spMkLst>
        </pc:spChg>
        <pc:grpChg chg="mod">
          <ac:chgData name="Jan Tokorcheck" userId="c0f0cca7-a018-4c9c-8523-0333a9472a6f" providerId="ADAL" clId="{4AE69CD7-8EEA-4F18-9618-53369B7A279C}" dt="2024-02-19T17:31:49.773" v="423" actId="1037"/>
          <ac:grpSpMkLst>
            <pc:docMk/>
            <pc:sldMk cId="0" sldId="256"/>
            <ac:grpSpMk id="3" creationId="{00000000-0000-0000-0000-000000000000}"/>
          </ac:grpSpMkLst>
        </pc:grpChg>
        <pc:picChg chg="add mod">
          <ac:chgData name="Jan Tokorcheck" userId="c0f0cca7-a018-4c9c-8523-0333a9472a6f" providerId="ADAL" clId="{4AE69CD7-8EEA-4F18-9618-53369B7A279C}" dt="2024-03-01T19:37:07.031" v="2997" actId="1076"/>
          <ac:picMkLst>
            <pc:docMk/>
            <pc:sldMk cId="0" sldId="256"/>
            <ac:picMk id="2" creationId="{DEAAAC74-F5A8-A4B6-59ED-2AE226E4443D}"/>
          </ac:picMkLst>
        </pc:picChg>
      </pc:sldChg>
      <pc:sldChg chg="del">
        <pc:chgData name="Jan Tokorcheck" userId="c0f0cca7-a018-4c9c-8523-0333a9472a6f" providerId="ADAL" clId="{4AE69CD7-8EEA-4F18-9618-53369B7A279C}" dt="2024-02-19T16:36:38.053" v="72" actId="47"/>
        <pc:sldMkLst>
          <pc:docMk/>
          <pc:sldMk cId="0" sldId="257"/>
        </pc:sldMkLst>
      </pc:sldChg>
      <pc:sldChg chg="del">
        <pc:chgData name="Jan Tokorcheck" userId="c0f0cca7-a018-4c9c-8523-0333a9472a6f" providerId="ADAL" clId="{4AE69CD7-8EEA-4F18-9618-53369B7A279C}" dt="2024-02-19T16:36:38.053" v="72" actId="47"/>
        <pc:sldMkLst>
          <pc:docMk/>
          <pc:sldMk cId="0" sldId="258"/>
        </pc:sldMkLst>
      </pc:sldChg>
      <pc:sldChg chg="del">
        <pc:chgData name="Jan Tokorcheck" userId="c0f0cca7-a018-4c9c-8523-0333a9472a6f" providerId="ADAL" clId="{4AE69CD7-8EEA-4F18-9618-53369B7A279C}" dt="2024-03-04T04:13:44.685" v="3000" actId="47"/>
        <pc:sldMkLst>
          <pc:docMk/>
          <pc:sldMk cId="0" sldId="259"/>
        </pc:sldMkLst>
      </pc:sldChg>
      <pc:sldChg chg="del">
        <pc:chgData name="Jan Tokorcheck" userId="c0f0cca7-a018-4c9c-8523-0333a9472a6f" providerId="ADAL" clId="{4AE69CD7-8EEA-4F18-9618-53369B7A279C}" dt="2024-03-04T04:13:44.685" v="3000" actId="47"/>
        <pc:sldMkLst>
          <pc:docMk/>
          <pc:sldMk cId="0" sldId="260"/>
        </pc:sldMkLst>
      </pc:sldChg>
      <pc:sldChg chg="del">
        <pc:chgData name="Jan Tokorcheck" userId="c0f0cca7-a018-4c9c-8523-0333a9472a6f" providerId="ADAL" clId="{4AE69CD7-8EEA-4F18-9618-53369B7A279C}" dt="2024-03-04T04:13:44.685" v="3000" actId="47"/>
        <pc:sldMkLst>
          <pc:docMk/>
          <pc:sldMk cId="0" sldId="261"/>
        </pc:sldMkLst>
      </pc:sldChg>
      <pc:sldChg chg="del">
        <pc:chgData name="Jan Tokorcheck" userId="c0f0cca7-a018-4c9c-8523-0333a9472a6f" providerId="ADAL" clId="{4AE69CD7-8EEA-4F18-9618-53369B7A279C}" dt="2024-03-04T04:13:44.685" v="3000" actId="47"/>
        <pc:sldMkLst>
          <pc:docMk/>
          <pc:sldMk cId="0" sldId="262"/>
        </pc:sldMkLst>
      </pc:sldChg>
      <pc:sldChg chg="del">
        <pc:chgData name="Jan Tokorcheck" userId="c0f0cca7-a018-4c9c-8523-0333a9472a6f" providerId="ADAL" clId="{4AE69CD7-8EEA-4F18-9618-53369B7A279C}" dt="2024-02-19T17:06:04.302" v="209" actId="47"/>
        <pc:sldMkLst>
          <pc:docMk/>
          <pc:sldMk cId="0" sldId="263"/>
        </pc:sldMkLst>
      </pc:sldChg>
      <pc:sldChg chg="del">
        <pc:chgData name="Jan Tokorcheck" userId="c0f0cca7-a018-4c9c-8523-0333a9472a6f" providerId="ADAL" clId="{4AE69CD7-8EEA-4F18-9618-53369B7A279C}" dt="2024-03-04T04:13:44.685" v="3000" actId="47"/>
        <pc:sldMkLst>
          <pc:docMk/>
          <pc:sldMk cId="0" sldId="264"/>
        </pc:sldMkLst>
      </pc:sldChg>
      <pc:sldChg chg="del">
        <pc:chgData name="Jan Tokorcheck" userId="c0f0cca7-a018-4c9c-8523-0333a9472a6f" providerId="ADAL" clId="{4AE69CD7-8EEA-4F18-9618-53369B7A279C}" dt="2024-03-04T04:13:44.685" v="3000" actId="47"/>
        <pc:sldMkLst>
          <pc:docMk/>
          <pc:sldMk cId="0" sldId="265"/>
        </pc:sldMkLst>
      </pc:sldChg>
      <pc:sldChg chg="del">
        <pc:chgData name="Jan Tokorcheck" userId="c0f0cca7-a018-4c9c-8523-0333a9472a6f" providerId="ADAL" clId="{4AE69CD7-8EEA-4F18-9618-53369B7A279C}" dt="2024-03-04T04:13:44.685" v="3000" actId="47"/>
        <pc:sldMkLst>
          <pc:docMk/>
          <pc:sldMk cId="0" sldId="266"/>
        </pc:sldMkLst>
      </pc:sldChg>
      <pc:sldChg chg="del">
        <pc:chgData name="Jan Tokorcheck" userId="c0f0cca7-a018-4c9c-8523-0333a9472a6f" providerId="ADAL" clId="{4AE69CD7-8EEA-4F18-9618-53369B7A279C}" dt="2024-03-04T04:13:44.685" v="3000" actId="47"/>
        <pc:sldMkLst>
          <pc:docMk/>
          <pc:sldMk cId="0" sldId="267"/>
        </pc:sldMkLst>
      </pc:sldChg>
      <pc:sldChg chg="del">
        <pc:chgData name="Jan Tokorcheck" userId="c0f0cca7-a018-4c9c-8523-0333a9472a6f" providerId="ADAL" clId="{4AE69CD7-8EEA-4F18-9618-53369B7A279C}" dt="2024-03-04T04:13:44.685" v="3000" actId="47"/>
        <pc:sldMkLst>
          <pc:docMk/>
          <pc:sldMk cId="0" sldId="268"/>
        </pc:sldMkLst>
      </pc:sldChg>
      <pc:sldChg chg="del">
        <pc:chgData name="Jan Tokorcheck" userId="c0f0cca7-a018-4c9c-8523-0333a9472a6f" providerId="ADAL" clId="{4AE69CD7-8EEA-4F18-9618-53369B7A279C}" dt="2024-03-04T04:13:44.685" v="3000" actId="47"/>
        <pc:sldMkLst>
          <pc:docMk/>
          <pc:sldMk cId="0" sldId="269"/>
        </pc:sldMkLst>
      </pc:sldChg>
      <pc:sldChg chg="del">
        <pc:chgData name="Jan Tokorcheck" userId="c0f0cca7-a018-4c9c-8523-0333a9472a6f" providerId="ADAL" clId="{4AE69CD7-8EEA-4F18-9618-53369B7A279C}" dt="2024-03-04T04:13:44.685" v="3000" actId="47"/>
        <pc:sldMkLst>
          <pc:docMk/>
          <pc:sldMk cId="0" sldId="270"/>
        </pc:sldMkLst>
      </pc:sldChg>
      <pc:sldChg chg="del">
        <pc:chgData name="Jan Tokorcheck" userId="c0f0cca7-a018-4c9c-8523-0333a9472a6f" providerId="ADAL" clId="{4AE69CD7-8EEA-4F18-9618-53369B7A279C}" dt="2024-03-04T04:13:44.685" v="3000" actId="47"/>
        <pc:sldMkLst>
          <pc:docMk/>
          <pc:sldMk cId="0" sldId="271"/>
        </pc:sldMkLst>
      </pc:sldChg>
      <pc:sldChg chg="del">
        <pc:chgData name="Jan Tokorcheck" userId="c0f0cca7-a018-4c9c-8523-0333a9472a6f" providerId="ADAL" clId="{4AE69CD7-8EEA-4F18-9618-53369B7A279C}" dt="2024-03-04T04:13:44.685" v="3000" actId="47"/>
        <pc:sldMkLst>
          <pc:docMk/>
          <pc:sldMk cId="0" sldId="272"/>
        </pc:sldMkLst>
      </pc:sldChg>
      <pc:sldChg chg="del">
        <pc:chgData name="Jan Tokorcheck" userId="c0f0cca7-a018-4c9c-8523-0333a9472a6f" providerId="ADAL" clId="{4AE69CD7-8EEA-4F18-9618-53369B7A279C}" dt="2024-03-04T04:13:44.685" v="3000" actId="47"/>
        <pc:sldMkLst>
          <pc:docMk/>
          <pc:sldMk cId="0" sldId="273"/>
        </pc:sldMkLst>
      </pc:sldChg>
      <pc:sldChg chg="del">
        <pc:chgData name="Jan Tokorcheck" userId="c0f0cca7-a018-4c9c-8523-0333a9472a6f" providerId="ADAL" clId="{4AE69CD7-8EEA-4F18-9618-53369B7A279C}" dt="2024-03-04T04:13:44.685" v="3000" actId="47"/>
        <pc:sldMkLst>
          <pc:docMk/>
          <pc:sldMk cId="0" sldId="274"/>
        </pc:sldMkLst>
      </pc:sldChg>
      <pc:sldChg chg="del">
        <pc:chgData name="Jan Tokorcheck" userId="c0f0cca7-a018-4c9c-8523-0333a9472a6f" providerId="ADAL" clId="{4AE69CD7-8EEA-4F18-9618-53369B7A279C}" dt="2024-03-04T04:13:44.685" v="3000" actId="47"/>
        <pc:sldMkLst>
          <pc:docMk/>
          <pc:sldMk cId="0" sldId="275"/>
        </pc:sldMkLst>
      </pc:sldChg>
      <pc:sldChg chg="del">
        <pc:chgData name="Jan Tokorcheck" userId="c0f0cca7-a018-4c9c-8523-0333a9472a6f" providerId="ADAL" clId="{4AE69CD7-8EEA-4F18-9618-53369B7A279C}" dt="2024-03-04T04:13:44.685" v="3000" actId="47"/>
        <pc:sldMkLst>
          <pc:docMk/>
          <pc:sldMk cId="0" sldId="276"/>
        </pc:sldMkLst>
      </pc:sldChg>
      <pc:sldChg chg="del">
        <pc:chgData name="Jan Tokorcheck" userId="c0f0cca7-a018-4c9c-8523-0333a9472a6f" providerId="ADAL" clId="{4AE69CD7-8EEA-4F18-9618-53369B7A279C}" dt="2024-03-04T04:13:44.685" v="3000" actId="47"/>
        <pc:sldMkLst>
          <pc:docMk/>
          <pc:sldMk cId="0" sldId="277"/>
        </pc:sldMkLst>
      </pc:sldChg>
      <pc:sldChg chg="del">
        <pc:chgData name="Jan Tokorcheck" userId="c0f0cca7-a018-4c9c-8523-0333a9472a6f" providerId="ADAL" clId="{4AE69CD7-8EEA-4F18-9618-53369B7A279C}" dt="2024-03-04T04:13:44.685" v="3000" actId="47"/>
        <pc:sldMkLst>
          <pc:docMk/>
          <pc:sldMk cId="0" sldId="278"/>
        </pc:sldMkLst>
      </pc:sldChg>
      <pc:sldChg chg="del">
        <pc:chgData name="Jan Tokorcheck" userId="c0f0cca7-a018-4c9c-8523-0333a9472a6f" providerId="ADAL" clId="{4AE69CD7-8EEA-4F18-9618-53369B7A279C}" dt="2024-03-04T04:13:44.685" v="3000" actId="47"/>
        <pc:sldMkLst>
          <pc:docMk/>
          <pc:sldMk cId="0" sldId="279"/>
        </pc:sldMkLst>
      </pc:sldChg>
      <pc:sldChg chg="del">
        <pc:chgData name="Jan Tokorcheck" userId="c0f0cca7-a018-4c9c-8523-0333a9472a6f" providerId="ADAL" clId="{4AE69CD7-8EEA-4F18-9618-53369B7A279C}" dt="2024-03-04T04:13:44.685" v="3000" actId="47"/>
        <pc:sldMkLst>
          <pc:docMk/>
          <pc:sldMk cId="0" sldId="280"/>
        </pc:sldMkLst>
      </pc:sldChg>
      <pc:sldChg chg="del">
        <pc:chgData name="Jan Tokorcheck" userId="c0f0cca7-a018-4c9c-8523-0333a9472a6f" providerId="ADAL" clId="{4AE69CD7-8EEA-4F18-9618-53369B7A279C}" dt="2024-03-04T04:13:44.685" v="3000" actId="47"/>
        <pc:sldMkLst>
          <pc:docMk/>
          <pc:sldMk cId="0" sldId="281"/>
        </pc:sldMkLst>
      </pc:sldChg>
      <pc:sldChg chg="del">
        <pc:chgData name="Jan Tokorcheck" userId="c0f0cca7-a018-4c9c-8523-0333a9472a6f" providerId="ADAL" clId="{4AE69CD7-8EEA-4F18-9618-53369B7A279C}" dt="2024-03-04T04:13:44.685" v="3000" actId="47"/>
        <pc:sldMkLst>
          <pc:docMk/>
          <pc:sldMk cId="0" sldId="282"/>
        </pc:sldMkLst>
      </pc:sldChg>
      <pc:sldChg chg="del">
        <pc:chgData name="Jan Tokorcheck" userId="c0f0cca7-a018-4c9c-8523-0333a9472a6f" providerId="ADAL" clId="{4AE69CD7-8EEA-4F18-9618-53369B7A279C}" dt="2024-03-04T04:13:44.685" v="3000" actId="47"/>
        <pc:sldMkLst>
          <pc:docMk/>
          <pc:sldMk cId="0" sldId="283"/>
        </pc:sldMkLst>
      </pc:sldChg>
      <pc:sldChg chg="del">
        <pc:chgData name="Jan Tokorcheck" userId="c0f0cca7-a018-4c9c-8523-0333a9472a6f" providerId="ADAL" clId="{4AE69CD7-8EEA-4F18-9618-53369B7A279C}" dt="2024-03-04T04:13:44.685" v="3000" actId="47"/>
        <pc:sldMkLst>
          <pc:docMk/>
          <pc:sldMk cId="0" sldId="284"/>
        </pc:sldMkLst>
      </pc:sldChg>
      <pc:sldChg chg="del">
        <pc:chgData name="Jan Tokorcheck" userId="c0f0cca7-a018-4c9c-8523-0333a9472a6f" providerId="ADAL" clId="{4AE69CD7-8EEA-4F18-9618-53369B7A279C}" dt="2024-03-04T04:13:44.685" v="3000" actId="47"/>
        <pc:sldMkLst>
          <pc:docMk/>
          <pc:sldMk cId="0" sldId="285"/>
        </pc:sldMkLst>
      </pc:sldChg>
      <pc:sldChg chg="del">
        <pc:chgData name="Jan Tokorcheck" userId="c0f0cca7-a018-4c9c-8523-0333a9472a6f" providerId="ADAL" clId="{4AE69CD7-8EEA-4F18-9618-53369B7A279C}" dt="2024-03-04T04:13:44.685" v="3000" actId="47"/>
        <pc:sldMkLst>
          <pc:docMk/>
          <pc:sldMk cId="0" sldId="286"/>
        </pc:sldMkLst>
      </pc:sldChg>
      <pc:sldChg chg="del">
        <pc:chgData name="Jan Tokorcheck" userId="c0f0cca7-a018-4c9c-8523-0333a9472a6f" providerId="ADAL" clId="{4AE69CD7-8EEA-4F18-9618-53369B7A279C}" dt="2024-03-04T04:13:44.685" v="3000" actId="47"/>
        <pc:sldMkLst>
          <pc:docMk/>
          <pc:sldMk cId="0" sldId="287"/>
        </pc:sldMkLst>
      </pc:sldChg>
      <pc:sldChg chg="del">
        <pc:chgData name="Jan Tokorcheck" userId="c0f0cca7-a018-4c9c-8523-0333a9472a6f" providerId="ADAL" clId="{4AE69CD7-8EEA-4F18-9618-53369B7A279C}" dt="2024-03-04T04:13:44.685" v="3000" actId="47"/>
        <pc:sldMkLst>
          <pc:docMk/>
          <pc:sldMk cId="0" sldId="288"/>
        </pc:sldMkLst>
      </pc:sldChg>
      <pc:sldChg chg="del">
        <pc:chgData name="Jan Tokorcheck" userId="c0f0cca7-a018-4c9c-8523-0333a9472a6f" providerId="ADAL" clId="{4AE69CD7-8EEA-4F18-9618-53369B7A279C}" dt="2024-03-04T04:13:44.685" v="3000" actId="47"/>
        <pc:sldMkLst>
          <pc:docMk/>
          <pc:sldMk cId="0" sldId="289"/>
        </pc:sldMkLst>
      </pc:sldChg>
      <pc:sldChg chg="del">
        <pc:chgData name="Jan Tokorcheck" userId="c0f0cca7-a018-4c9c-8523-0333a9472a6f" providerId="ADAL" clId="{4AE69CD7-8EEA-4F18-9618-53369B7A279C}" dt="2024-03-04T04:13:44.685" v="3000" actId="47"/>
        <pc:sldMkLst>
          <pc:docMk/>
          <pc:sldMk cId="0" sldId="290"/>
        </pc:sldMkLst>
      </pc:sldChg>
      <pc:sldChg chg="del">
        <pc:chgData name="Jan Tokorcheck" userId="c0f0cca7-a018-4c9c-8523-0333a9472a6f" providerId="ADAL" clId="{4AE69CD7-8EEA-4F18-9618-53369B7A279C}" dt="2024-03-04T04:13:44.685" v="3000" actId="47"/>
        <pc:sldMkLst>
          <pc:docMk/>
          <pc:sldMk cId="0" sldId="291"/>
        </pc:sldMkLst>
      </pc:sldChg>
      <pc:sldChg chg="del">
        <pc:chgData name="Jan Tokorcheck" userId="c0f0cca7-a018-4c9c-8523-0333a9472a6f" providerId="ADAL" clId="{4AE69CD7-8EEA-4F18-9618-53369B7A279C}" dt="2024-03-04T04:13:44.685" v="3000" actId="47"/>
        <pc:sldMkLst>
          <pc:docMk/>
          <pc:sldMk cId="0" sldId="292"/>
        </pc:sldMkLst>
      </pc:sldChg>
      <pc:sldChg chg="del">
        <pc:chgData name="Jan Tokorcheck" userId="c0f0cca7-a018-4c9c-8523-0333a9472a6f" providerId="ADAL" clId="{4AE69CD7-8EEA-4F18-9618-53369B7A279C}" dt="2024-03-04T04:13:44.685" v="3000" actId="47"/>
        <pc:sldMkLst>
          <pc:docMk/>
          <pc:sldMk cId="0" sldId="293"/>
        </pc:sldMkLst>
      </pc:sldChg>
      <pc:sldChg chg="del">
        <pc:chgData name="Jan Tokorcheck" userId="c0f0cca7-a018-4c9c-8523-0333a9472a6f" providerId="ADAL" clId="{4AE69CD7-8EEA-4F18-9618-53369B7A279C}" dt="2024-03-04T04:13:44.685" v="3000" actId="47"/>
        <pc:sldMkLst>
          <pc:docMk/>
          <pc:sldMk cId="0" sldId="294"/>
        </pc:sldMkLst>
      </pc:sldChg>
      <pc:sldChg chg="del">
        <pc:chgData name="Jan Tokorcheck" userId="c0f0cca7-a018-4c9c-8523-0333a9472a6f" providerId="ADAL" clId="{4AE69CD7-8EEA-4F18-9618-53369B7A279C}" dt="2024-03-04T04:13:44.685" v="3000" actId="47"/>
        <pc:sldMkLst>
          <pc:docMk/>
          <pc:sldMk cId="0" sldId="295"/>
        </pc:sldMkLst>
      </pc:sldChg>
      <pc:sldChg chg="del">
        <pc:chgData name="Jan Tokorcheck" userId="c0f0cca7-a018-4c9c-8523-0333a9472a6f" providerId="ADAL" clId="{4AE69CD7-8EEA-4F18-9618-53369B7A279C}" dt="2024-03-04T04:13:44.685" v="3000" actId="47"/>
        <pc:sldMkLst>
          <pc:docMk/>
          <pc:sldMk cId="0" sldId="296"/>
        </pc:sldMkLst>
      </pc:sldChg>
      <pc:sldChg chg="del">
        <pc:chgData name="Jan Tokorcheck" userId="c0f0cca7-a018-4c9c-8523-0333a9472a6f" providerId="ADAL" clId="{4AE69CD7-8EEA-4F18-9618-53369B7A279C}" dt="2024-03-04T04:13:44.685" v="3000" actId="47"/>
        <pc:sldMkLst>
          <pc:docMk/>
          <pc:sldMk cId="0" sldId="297"/>
        </pc:sldMkLst>
      </pc:sldChg>
      <pc:sldChg chg="del">
        <pc:chgData name="Jan Tokorcheck" userId="c0f0cca7-a018-4c9c-8523-0333a9472a6f" providerId="ADAL" clId="{4AE69CD7-8EEA-4F18-9618-53369B7A279C}" dt="2024-03-04T04:13:44.685" v="3000" actId="47"/>
        <pc:sldMkLst>
          <pc:docMk/>
          <pc:sldMk cId="0" sldId="298"/>
        </pc:sldMkLst>
      </pc:sldChg>
      <pc:sldChg chg="del">
        <pc:chgData name="Jan Tokorcheck" userId="c0f0cca7-a018-4c9c-8523-0333a9472a6f" providerId="ADAL" clId="{4AE69CD7-8EEA-4F18-9618-53369B7A279C}" dt="2024-03-04T04:13:44.685" v="3000" actId="47"/>
        <pc:sldMkLst>
          <pc:docMk/>
          <pc:sldMk cId="0" sldId="299"/>
        </pc:sldMkLst>
      </pc:sldChg>
      <pc:sldChg chg="del">
        <pc:chgData name="Jan Tokorcheck" userId="c0f0cca7-a018-4c9c-8523-0333a9472a6f" providerId="ADAL" clId="{4AE69CD7-8EEA-4F18-9618-53369B7A279C}" dt="2024-03-04T04:13:44.685" v="3000" actId="47"/>
        <pc:sldMkLst>
          <pc:docMk/>
          <pc:sldMk cId="0" sldId="300"/>
        </pc:sldMkLst>
      </pc:sldChg>
      <pc:sldChg chg="del">
        <pc:chgData name="Jan Tokorcheck" userId="c0f0cca7-a018-4c9c-8523-0333a9472a6f" providerId="ADAL" clId="{4AE69CD7-8EEA-4F18-9618-53369B7A279C}" dt="2024-03-04T04:13:44.685" v="3000" actId="47"/>
        <pc:sldMkLst>
          <pc:docMk/>
          <pc:sldMk cId="0" sldId="301"/>
        </pc:sldMkLst>
      </pc:sldChg>
      <pc:sldChg chg="del">
        <pc:chgData name="Jan Tokorcheck" userId="c0f0cca7-a018-4c9c-8523-0333a9472a6f" providerId="ADAL" clId="{4AE69CD7-8EEA-4F18-9618-53369B7A279C}" dt="2024-03-04T04:13:44.685" v="3000" actId="47"/>
        <pc:sldMkLst>
          <pc:docMk/>
          <pc:sldMk cId="0" sldId="302"/>
        </pc:sldMkLst>
      </pc:sldChg>
      <pc:sldChg chg="del">
        <pc:chgData name="Jan Tokorcheck" userId="c0f0cca7-a018-4c9c-8523-0333a9472a6f" providerId="ADAL" clId="{4AE69CD7-8EEA-4F18-9618-53369B7A279C}" dt="2024-03-04T04:13:44.685" v="3000" actId="47"/>
        <pc:sldMkLst>
          <pc:docMk/>
          <pc:sldMk cId="0" sldId="303"/>
        </pc:sldMkLst>
      </pc:sldChg>
      <pc:sldChg chg="del">
        <pc:chgData name="Jan Tokorcheck" userId="c0f0cca7-a018-4c9c-8523-0333a9472a6f" providerId="ADAL" clId="{4AE69CD7-8EEA-4F18-9618-53369B7A279C}" dt="2024-03-04T04:13:44.685" v="3000" actId="47"/>
        <pc:sldMkLst>
          <pc:docMk/>
          <pc:sldMk cId="0" sldId="304"/>
        </pc:sldMkLst>
      </pc:sldChg>
      <pc:sldChg chg="del ord">
        <pc:chgData name="Jan Tokorcheck" userId="c0f0cca7-a018-4c9c-8523-0333a9472a6f" providerId="ADAL" clId="{4AE69CD7-8EEA-4F18-9618-53369B7A279C}" dt="2024-02-19T17:03:56.207" v="208" actId="2696"/>
        <pc:sldMkLst>
          <pc:docMk/>
          <pc:sldMk cId="0" sldId="305"/>
        </pc:sldMkLst>
      </pc:sldChg>
      <pc:sldChg chg="modSp mod ord">
        <pc:chgData name="Jan Tokorcheck" userId="c0f0cca7-a018-4c9c-8523-0333a9472a6f" providerId="ADAL" clId="{4AE69CD7-8EEA-4F18-9618-53369B7A279C}" dt="2024-02-19T17:23:37.020" v="388" actId="1076"/>
        <pc:sldMkLst>
          <pc:docMk/>
          <pc:sldMk cId="0" sldId="306"/>
        </pc:sldMkLst>
        <pc:spChg chg="mod">
          <ac:chgData name="Jan Tokorcheck" userId="c0f0cca7-a018-4c9c-8523-0333a9472a6f" providerId="ADAL" clId="{4AE69CD7-8EEA-4F18-9618-53369B7A279C}" dt="2024-02-19T17:23:37.020" v="388" actId="1076"/>
          <ac:spMkLst>
            <pc:docMk/>
            <pc:sldMk cId="0" sldId="306"/>
            <ac:spMk id="8" creationId="{00000000-0000-0000-0000-000000000000}"/>
          </ac:spMkLst>
        </pc:spChg>
      </pc:sldChg>
      <pc:sldChg chg="addSp delSp modSp mod ord">
        <pc:chgData name="Jan Tokorcheck" userId="c0f0cca7-a018-4c9c-8523-0333a9472a6f" providerId="ADAL" clId="{4AE69CD7-8EEA-4F18-9618-53369B7A279C}" dt="2024-02-19T17:25:20.403" v="394" actId="113"/>
        <pc:sldMkLst>
          <pc:docMk/>
          <pc:sldMk cId="0" sldId="307"/>
        </pc:sldMkLst>
        <pc:spChg chg="mod">
          <ac:chgData name="Jan Tokorcheck" userId="c0f0cca7-a018-4c9c-8523-0333a9472a6f" providerId="ADAL" clId="{4AE69CD7-8EEA-4F18-9618-53369B7A279C}" dt="2024-02-19T16:52:08.946" v="127" actId="1076"/>
          <ac:spMkLst>
            <pc:docMk/>
            <pc:sldMk cId="0" sldId="307"/>
            <ac:spMk id="2" creationId="{00000000-0000-0000-0000-000000000000}"/>
          </ac:spMkLst>
        </pc:spChg>
        <pc:spChg chg="del">
          <ac:chgData name="Jan Tokorcheck" userId="c0f0cca7-a018-4c9c-8523-0333a9472a6f" providerId="ADAL" clId="{4AE69CD7-8EEA-4F18-9618-53369B7A279C}" dt="2024-02-19T16:51:09.535" v="117" actId="478"/>
          <ac:spMkLst>
            <pc:docMk/>
            <pc:sldMk cId="0" sldId="307"/>
            <ac:spMk id="4" creationId="{00000000-0000-0000-0000-000000000000}"/>
          </ac:spMkLst>
        </pc:spChg>
        <pc:spChg chg="mod">
          <ac:chgData name="Jan Tokorcheck" userId="c0f0cca7-a018-4c9c-8523-0333a9472a6f" providerId="ADAL" clId="{4AE69CD7-8EEA-4F18-9618-53369B7A279C}" dt="2024-02-19T17:00:45.552" v="166" actId="1035"/>
          <ac:spMkLst>
            <pc:docMk/>
            <pc:sldMk cId="0" sldId="307"/>
            <ac:spMk id="5" creationId="{00000000-0000-0000-0000-000000000000}"/>
          </ac:spMkLst>
        </pc:spChg>
        <pc:spChg chg="add mod">
          <ac:chgData name="Jan Tokorcheck" userId="c0f0cca7-a018-4c9c-8523-0333a9472a6f" providerId="ADAL" clId="{4AE69CD7-8EEA-4F18-9618-53369B7A279C}" dt="2024-02-19T17:25:20.403" v="394" actId="113"/>
          <ac:spMkLst>
            <pc:docMk/>
            <pc:sldMk cId="0" sldId="307"/>
            <ac:spMk id="6" creationId="{D19AFAF0-9069-2F5A-0178-DCE58DC2D0CC}"/>
          </ac:spMkLst>
        </pc:spChg>
        <pc:spChg chg="add mod">
          <ac:chgData name="Jan Tokorcheck" userId="c0f0cca7-a018-4c9c-8523-0333a9472a6f" providerId="ADAL" clId="{4AE69CD7-8EEA-4F18-9618-53369B7A279C}" dt="2024-02-19T17:00:55.163" v="173" actId="1035"/>
          <ac:spMkLst>
            <pc:docMk/>
            <pc:sldMk cId="0" sldId="307"/>
            <ac:spMk id="7" creationId="{53DB6616-45C5-9A09-C904-D979909C6CDD}"/>
          </ac:spMkLst>
        </pc:spChg>
        <pc:spChg chg="add mod">
          <ac:chgData name="Jan Tokorcheck" userId="c0f0cca7-a018-4c9c-8523-0333a9472a6f" providerId="ADAL" clId="{4AE69CD7-8EEA-4F18-9618-53369B7A279C}" dt="2024-02-19T16:52:08.946" v="127" actId="1076"/>
          <ac:spMkLst>
            <pc:docMk/>
            <pc:sldMk cId="0" sldId="307"/>
            <ac:spMk id="8" creationId="{9CBAF0C9-4028-B7BC-EAE6-415727B5CE68}"/>
          </ac:spMkLst>
        </pc:spChg>
        <pc:spChg chg="add del mod">
          <ac:chgData name="Jan Tokorcheck" userId="c0f0cca7-a018-4c9c-8523-0333a9472a6f" providerId="ADAL" clId="{4AE69CD7-8EEA-4F18-9618-53369B7A279C}" dt="2024-02-19T16:52:38.008" v="152" actId="478"/>
          <ac:spMkLst>
            <pc:docMk/>
            <pc:sldMk cId="0" sldId="307"/>
            <ac:spMk id="9" creationId="{FB7703A3-9E22-4AED-2078-8F5D942146EC}"/>
          </ac:spMkLst>
        </pc:spChg>
        <pc:picChg chg="add mod">
          <ac:chgData name="Jan Tokorcheck" userId="c0f0cca7-a018-4c9c-8523-0333a9472a6f" providerId="ADAL" clId="{4AE69CD7-8EEA-4F18-9618-53369B7A279C}" dt="2024-02-19T17:00:58.030" v="174" actId="1035"/>
          <ac:picMkLst>
            <pc:docMk/>
            <pc:sldMk cId="0" sldId="307"/>
            <ac:picMk id="11" creationId="{C9519255-2AA7-C351-E1A1-73B5815EE051}"/>
          </ac:picMkLst>
        </pc:picChg>
      </pc:sldChg>
      <pc:sldChg chg="del">
        <pc:chgData name="Jan Tokorcheck" userId="c0f0cca7-a018-4c9c-8523-0333a9472a6f" providerId="ADAL" clId="{4AE69CD7-8EEA-4F18-9618-53369B7A279C}" dt="2024-02-19T17:03:08.365" v="207" actId="47"/>
        <pc:sldMkLst>
          <pc:docMk/>
          <pc:sldMk cId="2448881026" sldId="308"/>
        </pc:sldMkLst>
      </pc:sldChg>
      <pc:sldChg chg="addSp delSp modSp del mod">
        <pc:chgData name="Jan Tokorcheck" userId="c0f0cca7-a018-4c9c-8523-0333a9472a6f" providerId="ADAL" clId="{4AE69CD7-8EEA-4F18-9618-53369B7A279C}" dt="2024-02-19T17:16:28.821" v="384" actId="47"/>
        <pc:sldMkLst>
          <pc:docMk/>
          <pc:sldMk cId="1234022830" sldId="309"/>
        </pc:sldMkLst>
        <pc:spChg chg="mod">
          <ac:chgData name="Jan Tokorcheck" userId="c0f0cca7-a018-4c9c-8523-0333a9472a6f" providerId="ADAL" clId="{4AE69CD7-8EEA-4F18-9618-53369B7A279C}" dt="2024-02-19T17:09:09.895" v="220" actId="207"/>
          <ac:spMkLst>
            <pc:docMk/>
            <pc:sldMk cId="1234022830" sldId="309"/>
            <ac:spMk id="3" creationId="{2EB3B792-D57A-DCFD-4673-B9E3AB5E47F5}"/>
          </ac:spMkLst>
        </pc:spChg>
        <pc:spChg chg="add del mod ord">
          <ac:chgData name="Jan Tokorcheck" userId="c0f0cca7-a018-4c9c-8523-0333a9472a6f" providerId="ADAL" clId="{4AE69CD7-8EEA-4F18-9618-53369B7A279C}" dt="2024-02-19T17:09:13.297" v="222" actId="478"/>
          <ac:spMkLst>
            <pc:docMk/>
            <pc:sldMk cId="1234022830" sldId="309"/>
            <ac:spMk id="4" creationId="{A90CBB57-88D2-74EB-9A5F-02F3755F7FA9}"/>
          </ac:spMkLst>
        </pc:spChg>
        <pc:spChg chg="add mod ord">
          <ac:chgData name="Jan Tokorcheck" userId="c0f0cca7-a018-4c9c-8523-0333a9472a6f" providerId="ADAL" clId="{4AE69CD7-8EEA-4F18-9618-53369B7A279C}" dt="2024-02-19T17:09:10.952" v="221" actId="167"/>
          <ac:spMkLst>
            <pc:docMk/>
            <pc:sldMk cId="1234022830" sldId="309"/>
            <ac:spMk id="5" creationId="{7C0D5543-817F-14B2-16D9-E413EF118B81}"/>
          </ac:spMkLst>
        </pc:spChg>
      </pc:sldChg>
      <pc:sldChg chg="addSp modSp mod modNotesTx">
        <pc:chgData name="Jan Tokorcheck" userId="c0f0cca7-a018-4c9c-8523-0333a9472a6f" providerId="ADAL" clId="{4AE69CD7-8EEA-4F18-9618-53369B7A279C}" dt="2024-02-20T21:20:18.782" v="1958" actId="20577"/>
        <pc:sldMkLst>
          <pc:docMk/>
          <pc:sldMk cId="3188604349" sldId="310"/>
        </pc:sldMkLst>
        <pc:spChg chg="add mod ord">
          <ac:chgData name="Jan Tokorcheck" userId="c0f0cca7-a018-4c9c-8523-0333a9472a6f" providerId="ADAL" clId="{4AE69CD7-8EEA-4F18-9618-53369B7A279C}" dt="2024-02-20T21:06:31.646" v="494" actId="1076"/>
          <ac:spMkLst>
            <pc:docMk/>
            <pc:sldMk cId="3188604349" sldId="310"/>
            <ac:spMk id="3" creationId="{87332CCC-AA8F-950D-7BC2-6500C5B8A008}"/>
          </ac:spMkLst>
        </pc:spChg>
        <pc:grpChg chg="mod">
          <ac:chgData name="Jan Tokorcheck" userId="c0f0cca7-a018-4c9c-8523-0333a9472a6f" providerId="ADAL" clId="{4AE69CD7-8EEA-4F18-9618-53369B7A279C}" dt="2024-02-20T21:06:46.117" v="495" actId="14100"/>
          <ac:grpSpMkLst>
            <pc:docMk/>
            <pc:sldMk cId="3188604349" sldId="310"/>
            <ac:grpSpMk id="5" creationId="{6CC832E5-EEFD-9AE4-0141-C8FC802CEA43}"/>
          </ac:grpSpMkLst>
        </pc:grpChg>
      </pc:sldChg>
      <pc:sldChg chg="addSp modSp mod">
        <pc:chgData name="Jan Tokorcheck" userId="c0f0cca7-a018-4c9c-8523-0333a9472a6f" providerId="ADAL" clId="{4AE69CD7-8EEA-4F18-9618-53369B7A279C}" dt="2024-02-19T16:30:58.573" v="45" actId="167"/>
        <pc:sldMkLst>
          <pc:docMk/>
          <pc:sldMk cId="1507274235" sldId="311"/>
        </pc:sldMkLst>
        <pc:spChg chg="add mod ord">
          <ac:chgData name="Jan Tokorcheck" userId="c0f0cca7-a018-4c9c-8523-0333a9472a6f" providerId="ADAL" clId="{4AE69CD7-8EEA-4F18-9618-53369B7A279C}" dt="2024-02-19T16:30:58.573" v="45" actId="167"/>
          <ac:spMkLst>
            <pc:docMk/>
            <pc:sldMk cId="1507274235" sldId="311"/>
            <ac:spMk id="2" creationId="{F5C03875-B658-F028-7059-B7ADE3BA68D7}"/>
          </ac:spMkLst>
        </pc:spChg>
      </pc:sldChg>
      <pc:sldChg chg="addSp modSp mod">
        <pc:chgData name="Jan Tokorcheck" userId="c0f0cca7-a018-4c9c-8523-0333a9472a6f" providerId="ADAL" clId="{4AE69CD7-8EEA-4F18-9618-53369B7A279C}" dt="2024-02-19T16:30:54.311" v="43" actId="167"/>
        <pc:sldMkLst>
          <pc:docMk/>
          <pc:sldMk cId="1520831762" sldId="312"/>
        </pc:sldMkLst>
        <pc:spChg chg="add mod ord">
          <ac:chgData name="Jan Tokorcheck" userId="c0f0cca7-a018-4c9c-8523-0333a9472a6f" providerId="ADAL" clId="{4AE69CD7-8EEA-4F18-9618-53369B7A279C}" dt="2024-02-19T16:30:54.311" v="43" actId="167"/>
          <ac:spMkLst>
            <pc:docMk/>
            <pc:sldMk cId="1520831762" sldId="312"/>
            <ac:spMk id="2" creationId="{072F9CD0-6413-2370-9599-43DBD48FC217}"/>
          </ac:spMkLst>
        </pc:spChg>
      </pc:sldChg>
      <pc:sldChg chg="addSp modSp mod">
        <pc:chgData name="Jan Tokorcheck" userId="c0f0cca7-a018-4c9c-8523-0333a9472a6f" providerId="ADAL" clId="{4AE69CD7-8EEA-4F18-9618-53369B7A279C}" dt="2024-02-19T16:30:48.467" v="41" actId="167"/>
        <pc:sldMkLst>
          <pc:docMk/>
          <pc:sldMk cId="2596179770" sldId="313"/>
        </pc:sldMkLst>
        <pc:spChg chg="add mod ord">
          <ac:chgData name="Jan Tokorcheck" userId="c0f0cca7-a018-4c9c-8523-0333a9472a6f" providerId="ADAL" clId="{4AE69CD7-8EEA-4F18-9618-53369B7A279C}" dt="2024-02-19T16:30:48.467" v="41" actId="167"/>
          <ac:spMkLst>
            <pc:docMk/>
            <pc:sldMk cId="2596179770" sldId="313"/>
            <ac:spMk id="2" creationId="{0C9420F4-D8B7-C06B-AC6F-6B629F41B782}"/>
          </ac:spMkLst>
        </pc:spChg>
      </pc:sldChg>
      <pc:sldChg chg="addSp modSp mod modNotesTx">
        <pc:chgData name="Jan Tokorcheck" userId="c0f0cca7-a018-4c9c-8523-0333a9472a6f" providerId="ADAL" clId="{4AE69CD7-8EEA-4F18-9618-53369B7A279C}" dt="2024-02-20T21:28:52.273" v="2723" actId="20577"/>
        <pc:sldMkLst>
          <pc:docMk/>
          <pc:sldMk cId="1817203687" sldId="314"/>
        </pc:sldMkLst>
        <pc:spChg chg="add mod ord">
          <ac:chgData name="Jan Tokorcheck" userId="c0f0cca7-a018-4c9c-8523-0333a9472a6f" providerId="ADAL" clId="{4AE69CD7-8EEA-4F18-9618-53369B7A279C}" dt="2024-02-19T16:30:42.089" v="39" actId="167"/>
          <ac:spMkLst>
            <pc:docMk/>
            <pc:sldMk cId="1817203687" sldId="314"/>
            <ac:spMk id="2" creationId="{62683E2A-0514-3381-C403-D750231C765A}"/>
          </ac:spMkLst>
        </pc:spChg>
      </pc:sldChg>
      <pc:sldChg chg="addSp modSp mod">
        <pc:chgData name="Jan Tokorcheck" userId="c0f0cca7-a018-4c9c-8523-0333a9472a6f" providerId="ADAL" clId="{4AE69CD7-8EEA-4F18-9618-53369B7A279C}" dt="2024-02-19T16:30:37.722" v="37" actId="167"/>
        <pc:sldMkLst>
          <pc:docMk/>
          <pc:sldMk cId="3783851986" sldId="315"/>
        </pc:sldMkLst>
        <pc:spChg chg="add mod ord">
          <ac:chgData name="Jan Tokorcheck" userId="c0f0cca7-a018-4c9c-8523-0333a9472a6f" providerId="ADAL" clId="{4AE69CD7-8EEA-4F18-9618-53369B7A279C}" dt="2024-02-19T16:30:37.722" v="37" actId="167"/>
          <ac:spMkLst>
            <pc:docMk/>
            <pc:sldMk cId="3783851986" sldId="315"/>
            <ac:spMk id="2" creationId="{DBCF0B4A-AFD8-4203-CFCB-88ACCEE45581}"/>
          </ac:spMkLst>
        </pc:spChg>
      </pc:sldChg>
      <pc:sldChg chg="addSp modSp mod">
        <pc:chgData name="Jan Tokorcheck" userId="c0f0cca7-a018-4c9c-8523-0333a9472a6f" providerId="ADAL" clId="{4AE69CD7-8EEA-4F18-9618-53369B7A279C}" dt="2024-02-20T21:06:57.268" v="496" actId="14100"/>
        <pc:sldMkLst>
          <pc:docMk/>
          <pc:sldMk cId="2233797751" sldId="316"/>
        </pc:sldMkLst>
        <pc:spChg chg="add mod ord">
          <ac:chgData name="Jan Tokorcheck" userId="c0f0cca7-a018-4c9c-8523-0333a9472a6f" providerId="ADAL" clId="{4AE69CD7-8EEA-4F18-9618-53369B7A279C}" dt="2024-02-19T16:28:41.633" v="5" actId="167"/>
          <ac:spMkLst>
            <pc:docMk/>
            <pc:sldMk cId="2233797751" sldId="316"/>
            <ac:spMk id="2" creationId="{38EC9C0D-D25D-520F-27AE-0C6970D3911A}"/>
          </ac:spMkLst>
        </pc:spChg>
        <pc:grpChg chg="mod">
          <ac:chgData name="Jan Tokorcheck" userId="c0f0cca7-a018-4c9c-8523-0333a9472a6f" providerId="ADAL" clId="{4AE69CD7-8EEA-4F18-9618-53369B7A279C}" dt="2024-02-20T21:06:57.268" v="496" actId="14100"/>
          <ac:grpSpMkLst>
            <pc:docMk/>
            <pc:sldMk cId="2233797751" sldId="316"/>
            <ac:grpSpMk id="5" creationId="{6CC832E5-EEFD-9AE4-0141-C8FC802CEA43}"/>
          </ac:grpSpMkLst>
        </pc:grpChg>
      </pc:sldChg>
      <pc:sldChg chg="addSp modSp mod modNotesTx">
        <pc:chgData name="Jan Tokorcheck" userId="c0f0cca7-a018-4c9c-8523-0333a9472a6f" providerId="ADAL" clId="{4AE69CD7-8EEA-4F18-9618-53369B7A279C}" dt="2024-02-20T21:31:39.476" v="2830" actId="20577"/>
        <pc:sldMkLst>
          <pc:docMk/>
          <pc:sldMk cId="4002135484" sldId="317"/>
        </pc:sldMkLst>
        <pc:spChg chg="add mod ord">
          <ac:chgData name="Jan Tokorcheck" userId="c0f0cca7-a018-4c9c-8523-0333a9472a6f" providerId="ADAL" clId="{4AE69CD7-8EEA-4F18-9618-53369B7A279C}" dt="2024-02-19T16:30:31.823" v="35" actId="167"/>
          <ac:spMkLst>
            <pc:docMk/>
            <pc:sldMk cId="4002135484" sldId="317"/>
            <ac:spMk id="2" creationId="{555F3101-172A-AA0B-1042-95E0B9031EAF}"/>
          </ac:spMkLst>
        </pc:spChg>
      </pc:sldChg>
      <pc:sldChg chg="addSp modSp mod">
        <pc:chgData name="Jan Tokorcheck" userId="c0f0cca7-a018-4c9c-8523-0333a9472a6f" providerId="ADAL" clId="{4AE69CD7-8EEA-4F18-9618-53369B7A279C}" dt="2024-02-19T16:30:25.824" v="33" actId="167"/>
        <pc:sldMkLst>
          <pc:docMk/>
          <pc:sldMk cId="1498930082" sldId="318"/>
        </pc:sldMkLst>
        <pc:spChg chg="add mod ord">
          <ac:chgData name="Jan Tokorcheck" userId="c0f0cca7-a018-4c9c-8523-0333a9472a6f" providerId="ADAL" clId="{4AE69CD7-8EEA-4F18-9618-53369B7A279C}" dt="2024-02-19T16:30:25.824" v="33" actId="167"/>
          <ac:spMkLst>
            <pc:docMk/>
            <pc:sldMk cId="1498930082" sldId="318"/>
            <ac:spMk id="2" creationId="{C579C6B8-AFEB-FB53-4E0E-18A186307CC0}"/>
          </ac:spMkLst>
        </pc:spChg>
      </pc:sldChg>
      <pc:sldChg chg="addSp modSp mod modNotesTx">
        <pc:chgData name="Jan Tokorcheck" userId="c0f0cca7-a018-4c9c-8523-0333a9472a6f" providerId="ADAL" clId="{4AE69CD7-8EEA-4F18-9618-53369B7A279C}" dt="2024-02-20T21:35:51.925" v="2992" actId="313"/>
        <pc:sldMkLst>
          <pc:docMk/>
          <pc:sldMk cId="1303032390" sldId="319"/>
        </pc:sldMkLst>
        <pc:spChg chg="add mod ord">
          <ac:chgData name="Jan Tokorcheck" userId="c0f0cca7-a018-4c9c-8523-0333a9472a6f" providerId="ADAL" clId="{4AE69CD7-8EEA-4F18-9618-53369B7A279C}" dt="2024-02-19T16:30:18.649" v="31" actId="167"/>
          <ac:spMkLst>
            <pc:docMk/>
            <pc:sldMk cId="1303032390" sldId="319"/>
            <ac:spMk id="2" creationId="{AC9D8D9D-0DDA-1CD0-08CB-3E3A486DBB64}"/>
          </ac:spMkLst>
        </pc:spChg>
      </pc:sldChg>
      <pc:sldChg chg="addSp modSp mod">
        <pc:chgData name="Jan Tokorcheck" userId="c0f0cca7-a018-4c9c-8523-0333a9472a6f" providerId="ADAL" clId="{4AE69CD7-8EEA-4F18-9618-53369B7A279C}" dt="2024-02-19T16:30:13.499" v="29" actId="167"/>
        <pc:sldMkLst>
          <pc:docMk/>
          <pc:sldMk cId="3392230905" sldId="320"/>
        </pc:sldMkLst>
        <pc:spChg chg="add mod ord">
          <ac:chgData name="Jan Tokorcheck" userId="c0f0cca7-a018-4c9c-8523-0333a9472a6f" providerId="ADAL" clId="{4AE69CD7-8EEA-4F18-9618-53369B7A279C}" dt="2024-02-19T16:30:13.499" v="29" actId="167"/>
          <ac:spMkLst>
            <pc:docMk/>
            <pc:sldMk cId="3392230905" sldId="320"/>
            <ac:spMk id="2" creationId="{433DAE79-6026-8130-0142-BAC9BFB9D6C8}"/>
          </ac:spMkLst>
        </pc:spChg>
      </pc:sldChg>
      <pc:sldChg chg="addSp modSp mod">
        <pc:chgData name="Jan Tokorcheck" userId="c0f0cca7-a018-4c9c-8523-0333a9472a6f" providerId="ADAL" clId="{4AE69CD7-8EEA-4F18-9618-53369B7A279C}" dt="2024-02-19T16:30:08.178" v="27" actId="167"/>
        <pc:sldMkLst>
          <pc:docMk/>
          <pc:sldMk cId="65692730" sldId="321"/>
        </pc:sldMkLst>
        <pc:spChg chg="add mod ord">
          <ac:chgData name="Jan Tokorcheck" userId="c0f0cca7-a018-4c9c-8523-0333a9472a6f" providerId="ADAL" clId="{4AE69CD7-8EEA-4F18-9618-53369B7A279C}" dt="2024-02-19T16:30:08.178" v="27" actId="167"/>
          <ac:spMkLst>
            <pc:docMk/>
            <pc:sldMk cId="65692730" sldId="321"/>
            <ac:spMk id="2" creationId="{96D7EE76-0F5E-2DEB-DEC0-A8D0FE2CF7E0}"/>
          </ac:spMkLst>
        </pc:spChg>
      </pc:sldChg>
      <pc:sldChg chg="addSp modSp mod">
        <pc:chgData name="Jan Tokorcheck" userId="c0f0cca7-a018-4c9c-8523-0333a9472a6f" providerId="ADAL" clId="{4AE69CD7-8EEA-4F18-9618-53369B7A279C}" dt="2024-02-19T16:30:02.280" v="25" actId="167"/>
        <pc:sldMkLst>
          <pc:docMk/>
          <pc:sldMk cId="3630845119" sldId="322"/>
        </pc:sldMkLst>
        <pc:spChg chg="add mod ord">
          <ac:chgData name="Jan Tokorcheck" userId="c0f0cca7-a018-4c9c-8523-0333a9472a6f" providerId="ADAL" clId="{4AE69CD7-8EEA-4F18-9618-53369B7A279C}" dt="2024-02-19T16:30:02.280" v="25" actId="167"/>
          <ac:spMkLst>
            <pc:docMk/>
            <pc:sldMk cId="3630845119" sldId="322"/>
            <ac:spMk id="2" creationId="{8BD86BB0-5070-5A1E-049E-195206CD716F}"/>
          </ac:spMkLst>
        </pc:spChg>
      </pc:sldChg>
      <pc:sldChg chg="addSp modSp mod">
        <pc:chgData name="Jan Tokorcheck" userId="c0f0cca7-a018-4c9c-8523-0333a9472a6f" providerId="ADAL" clId="{4AE69CD7-8EEA-4F18-9618-53369B7A279C}" dt="2024-02-19T16:29:56.472" v="23" actId="167"/>
        <pc:sldMkLst>
          <pc:docMk/>
          <pc:sldMk cId="1677112225" sldId="323"/>
        </pc:sldMkLst>
        <pc:spChg chg="add mod ord">
          <ac:chgData name="Jan Tokorcheck" userId="c0f0cca7-a018-4c9c-8523-0333a9472a6f" providerId="ADAL" clId="{4AE69CD7-8EEA-4F18-9618-53369B7A279C}" dt="2024-02-19T16:29:56.472" v="23" actId="167"/>
          <ac:spMkLst>
            <pc:docMk/>
            <pc:sldMk cId="1677112225" sldId="323"/>
            <ac:spMk id="2" creationId="{3798061E-5E24-6952-E3F2-196FD4A77D83}"/>
          </ac:spMkLst>
        </pc:spChg>
      </pc:sldChg>
      <pc:sldChg chg="addSp modSp mod">
        <pc:chgData name="Jan Tokorcheck" userId="c0f0cca7-a018-4c9c-8523-0333a9472a6f" providerId="ADAL" clId="{4AE69CD7-8EEA-4F18-9618-53369B7A279C}" dt="2024-02-20T21:07:06.733" v="497" actId="14100"/>
        <pc:sldMkLst>
          <pc:docMk/>
          <pc:sldMk cId="4286770563" sldId="324"/>
        </pc:sldMkLst>
        <pc:spChg chg="add mod ord">
          <ac:chgData name="Jan Tokorcheck" userId="c0f0cca7-a018-4c9c-8523-0333a9472a6f" providerId="ADAL" clId="{4AE69CD7-8EEA-4F18-9618-53369B7A279C}" dt="2024-02-19T16:28:49.963" v="7" actId="167"/>
          <ac:spMkLst>
            <pc:docMk/>
            <pc:sldMk cId="4286770563" sldId="324"/>
            <ac:spMk id="2" creationId="{8264D3AE-2C7B-F961-3524-FE36D80766A1}"/>
          </ac:spMkLst>
        </pc:spChg>
        <pc:grpChg chg="mod">
          <ac:chgData name="Jan Tokorcheck" userId="c0f0cca7-a018-4c9c-8523-0333a9472a6f" providerId="ADAL" clId="{4AE69CD7-8EEA-4F18-9618-53369B7A279C}" dt="2024-02-20T21:07:06.733" v="497" actId="14100"/>
          <ac:grpSpMkLst>
            <pc:docMk/>
            <pc:sldMk cId="4286770563" sldId="324"/>
            <ac:grpSpMk id="5" creationId="{6CC832E5-EEFD-9AE4-0141-C8FC802CEA43}"/>
          </ac:grpSpMkLst>
        </pc:grpChg>
      </pc:sldChg>
      <pc:sldChg chg="addSp modSp mod">
        <pc:chgData name="Jan Tokorcheck" userId="c0f0cca7-a018-4c9c-8523-0333a9472a6f" providerId="ADAL" clId="{4AE69CD7-8EEA-4F18-9618-53369B7A279C}" dt="2024-02-19T16:29:49.947" v="21" actId="167"/>
        <pc:sldMkLst>
          <pc:docMk/>
          <pc:sldMk cId="2588525527" sldId="325"/>
        </pc:sldMkLst>
        <pc:spChg chg="add mod ord">
          <ac:chgData name="Jan Tokorcheck" userId="c0f0cca7-a018-4c9c-8523-0333a9472a6f" providerId="ADAL" clId="{4AE69CD7-8EEA-4F18-9618-53369B7A279C}" dt="2024-02-19T16:29:49.947" v="21" actId="167"/>
          <ac:spMkLst>
            <pc:docMk/>
            <pc:sldMk cId="2588525527" sldId="325"/>
            <ac:spMk id="2" creationId="{36918074-9AF3-F71C-4331-F3C240F5E69A}"/>
          </ac:spMkLst>
        </pc:spChg>
      </pc:sldChg>
      <pc:sldChg chg="addSp modSp mod">
        <pc:chgData name="Jan Tokorcheck" userId="c0f0cca7-a018-4c9c-8523-0333a9472a6f" providerId="ADAL" clId="{4AE69CD7-8EEA-4F18-9618-53369B7A279C}" dt="2024-02-19T16:29:45.208" v="19" actId="167"/>
        <pc:sldMkLst>
          <pc:docMk/>
          <pc:sldMk cId="1037198614" sldId="326"/>
        </pc:sldMkLst>
        <pc:spChg chg="add mod ord">
          <ac:chgData name="Jan Tokorcheck" userId="c0f0cca7-a018-4c9c-8523-0333a9472a6f" providerId="ADAL" clId="{4AE69CD7-8EEA-4F18-9618-53369B7A279C}" dt="2024-02-19T16:29:45.208" v="19" actId="167"/>
          <ac:spMkLst>
            <pc:docMk/>
            <pc:sldMk cId="1037198614" sldId="326"/>
            <ac:spMk id="2" creationId="{F13BD691-B52A-362A-F20F-A8BF31C5024D}"/>
          </ac:spMkLst>
        </pc:spChg>
      </pc:sldChg>
      <pc:sldChg chg="addSp modSp mod">
        <pc:chgData name="Jan Tokorcheck" userId="c0f0cca7-a018-4c9c-8523-0333a9472a6f" providerId="ADAL" clId="{4AE69CD7-8EEA-4F18-9618-53369B7A279C}" dt="2024-02-19T16:29:40.281" v="17" actId="167"/>
        <pc:sldMkLst>
          <pc:docMk/>
          <pc:sldMk cId="4148430383" sldId="327"/>
        </pc:sldMkLst>
        <pc:spChg chg="add mod ord">
          <ac:chgData name="Jan Tokorcheck" userId="c0f0cca7-a018-4c9c-8523-0333a9472a6f" providerId="ADAL" clId="{4AE69CD7-8EEA-4F18-9618-53369B7A279C}" dt="2024-02-19T16:29:40.281" v="17" actId="167"/>
          <ac:spMkLst>
            <pc:docMk/>
            <pc:sldMk cId="4148430383" sldId="327"/>
            <ac:spMk id="2" creationId="{2EC0429C-FEA4-ACE4-5CAB-6FB67E2E92E4}"/>
          </ac:spMkLst>
        </pc:spChg>
      </pc:sldChg>
      <pc:sldChg chg="addSp modSp mod">
        <pc:chgData name="Jan Tokorcheck" userId="c0f0cca7-a018-4c9c-8523-0333a9472a6f" providerId="ADAL" clId="{4AE69CD7-8EEA-4F18-9618-53369B7A279C}" dt="2024-03-04T04:24:50.430" v="3109" actId="20577"/>
        <pc:sldMkLst>
          <pc:docMk/>
          <pc:sldMk cId="542668708" sldId="328"/>
        </pc:sldMkLst>
        <pc:spChg chg="add mod ord">
          <ac:chgData name="Jan Tokorcheck" userId="c0f0cca7-a018-4c9c-8523-0333a9472a6f" providerId="ADAL" clId="{4AE69CD7-8EEA-4F18-9618-53369B7A279C}" dt="2024-02-19T16:29:33.288" v="15" actId="167"/>
          <ac:spMkLst>
            <pc:docMk/>
            <pc:sldMk cId="542668708" sldId="328"/>
            <ac:spMk id="2" creationId="{9A6D09B0-9440-C9DE-1C12-6D23BF70D7CC}"/>
          </ac:spMkLst>
        </pc:spChg>
        <pc:spChg chg="mod">
          <ac:chgData name="Jan Tokorcheck" userId="c0f0cca7-a018-4c9c-8523-0333a9472a6f" providerId="ADAL" clId="{4AE69CD7-8EEA-4F18-9618-53369B7A279C}" dt="2024-03-04T04:24:50.430" v="3109" actId="20577"/>
          <ac:spMkLst>
            <pc:docMk/>
            <pc:sldMk cId="542668708" sldId="328"/>
            <ac:spMk id="3" creationId="{2EB3B792-D57A-DCFD-4673-B9E3AB5E47F5}"/>
          </ac:spMkLst>
        </pc:spChg>
      </pc:sldChg>
      <pc:sldChg chg="addSp modSp mod">
        <pc:chgData name="Jan Tokorcheck" userId="c0f0cca7-a018-4c9c-8523-0333a9472a6f" providerId="ADAL" clId="{4AE69CD7-8EEA-4F18-9618-53369B7A279C}" dt="2024-03-04T04:24:44.314" v="3108" actId="14100"/>
        <pc:sldMkLst>
          <pc:docMk/>
          <pc:sldMk cId="3800872895" sldId="329"/>
        </pc:sldMkLst>
        <pc:spChg chg="add mod ord">
          <ac:chgData name="Jan Tokorcheck" userId="c0f0cca7-a018-4c9c-8523-0333a9472a6f" providerId="ADAL" clId="{4AE69CD7-8EEA-4F18-9618-53369B7A279C}" dt="2024-02-19T16:29:26.825" v="13" actId="167"/>
          <ac:spMkLst>
            <pc:docMk/>
            <pc:sldMk cId="3800872895" sldId="329"/>
            <ac:spMk id="2" creationId="{3E8E1701-DFAF-5ADE-A374-16537226AE38}"/>
          </ac:spMkLst>
        </pc:spChg>
        <pc:spChg chg="mod">
          <ac:chgData name="Jan Tokorcheck" userId="c0f0cca7-a018-4c9c-8523-0333a9472a6f" providerId="ADAL" clId="{4AE69CD7-8EEA-4F18-9618-53369B7A279C}" dt="2024-03-04T04:24:44.314" v="3108" actId="14100"/>
          <ac:spMkLst>
            <pc:docMk/>
            <pc:sldMk cId="3800872895" sldId="329"/>
            <ac:spMk id="3" creationId="{2EB3B792-D57A-DCFD-4673-B9E3AB5E47F5}"/>
          </ac:spMkLst>
        </pc:spChg>
      </pc:sldChg>
      <pc:sldChg chg="addSp modSp mod">
        <pc:chgData name="Jan Tokorcheck" userId="c0f0cca7-a018-4c9c-8523-0333a9472a6f" providerId="ADAL" clId="{4AE69CD7-8EEA-4F18-9618-53369B7A279C}" dt="2024-02-19T16:31:14.416" v="49" actId="167"/>
        <pc:sldMkLst>
          <pc:docMk/>
          <pc:sldMk cId="2900944853" sldId="330"/>
        </pc:sldMkLst>
        <pc:spChg chg="add mod ord">
          <ac:chgData name="Jan Tokorcheck" userId="c0f0cca7-a018-4c9c-8523-0333a9472a6f" providerId="ADAL" clId="{4AE69CD7-8EEA-4F18-9618-53369B7A279C}" dt="2024-02-19T16:31:14.416" v="49" actId="167"/>
          <ac:spMkLst>
            <pc:docMk/>
            <pc:sldMk cId="2900944853" sldId="330"/>
            <ac:spMk id="2" creationId="{D5852E44-7E76-FA46-8359-1DE47A0B70C0}"/>
          </ac:spMkLst>
        </pc:spChg>
      </pc:sldChg>
      <pc:sldChg chg="addSp modSp mod">
        <pc:chgData name="Jan Tokorcheck" userId="c0f0cca7-a018-4c9c-8523-0333a9472a6f" providerId="ADAL" clId="{4AE69CD7-8EEA-4F18-9618-53369B7A279C}" dt="2024-02-19T16:31:19.409" v="51" actId="167"/>
        <pc:sldMkLst>
          <pc:docMk/>
          <pc:sldMk cId="3524525830" sldId="331"/>
        </pc:sldMkLst>
        <pc:spChg chg="add mod ord">
          <ac:chgData name="Jan Tokorcheck" userId="c0f0cca7-a018-4c9c-8523-0333a9472a6f" providerId="ADAL" clId="{4AE69CD7-8EEA-4F18-9618-53369B7A279C}" dt="2024-02-19T16:31:19.409" v="51" actId="167"/>
          <ac:spMkLst>
            <pc:docMk/>
            <pc:sldMk cId="3524525830" sldId="331"/>
            <ac:spMk id="2" creationId="{A075DAB0-3A39-FCEA-16FC-266A26694F59}"/>
          </ac:spMkLst>
        </pc:spChg>
      </pc:sldChg>
      <pc:sldChg chg="addSp modSp mod">
        <pc:chgData name="Jan Tokorcheck" userId="c0f0cca7-a018-4c9c-8523-0333a9472a6f" providerId="ADAL" clId="{4AE69CD7-8EEA-4F18-9618-53369B7A279C}" dt="2024-02-20T21:07:16.069" v="498" actId="14100"/>
        <pc:sldMkLst>
          <pc:docMk/>
          <pc:sldMk cId="3136916110" sldId="332"/>
        </pc:sldMkLst>
        <pc:spChg chg="add mod ord">
          <ac:chgData name="Jan Tokorcheck" userId="c0f0cca7-a018-4c9c-8523-0333a9472a6f" providerId="ADAL" clId="{4AE69CD7-8EEA-4F18-9618-53369B7A279C}" dt="2024-02-19T16:28:56.315" v="9" actId="167"/>
          <ac:spMkLst>
            <pc:docMk/>
            <pc:sldMk cId="3136916110" sldId="332"/>
            <ac:spMk id="2" creationId="{4953BF09-F90F-94CF-1599-25B0BEFBCF0B}"/>
          </ac:spMkLst>
        </pc:spChg>
        <pc:grpChg chg="mod">
          <ac:chgData name="Jan Tokorcheck" userId="c0f0cca7-a018-4c9c-8523-0333a9472a6f" providerId="ADAL" clId="{4AE69CD7-8EEA-4F18-9618-53369B7A279C}" dt="2024-02-20T21:07:16.069" v="498" actId="14100"/>
          <ac:grpSpMkLst>
            <pc:docMk/>
            <pc:sldMk cId="3136916110" sldId="332"/>
            <ac:grpSpMk id="5" creationId="{6CC832E5-EEFD-9AE4-0141-C8FC802CEA43}"/>
          </ac:grpSpMkLst>
        </pc:grpChg>
      </pc:sldChg>
      <pc:sldChg chg="addSp modSp mod">
        <pc:chgData name="Jan Tokorcheck" userId="c0f0cca7-a018-4c9c-8523-0333a9472a6f" providerId="ADAL" clId="{4AE69CD7-8EEA-4F18-9618-53369B7A279C}" dt="2024-02-19T16:31:26.129" v="53" actId="167"/>
        <pc:sldMkLst>
          <pc:docMk/>
          <pc:sldMk cId="2608914184" sldId="333"/>
        </pc:sldMkLst>
        <pc:spChg chg="add mod ord">
          <ac:chgData name="Jan Tokorcheck" userId="c0f0cca7-a018-4c9c-8523-0333a9472a6f" providerId="ADAL" clId="{4AE69CD7-8EEA-4F18-9618-53369B7A279C}" dt="2024-02-19T16:31:26.129" v="53" actId="167"/>
          <ac:spMkLst>
            <pc:docMk/>
            <pc:sldMk cId="2608914184" sldId="333"/>
            <ac:spMk id="2" creationId="{E7DF2AC7-E23B-0393-453E-85924CB28719}"/>
          </ac:spMkLst>
        </pc:spChg>
      </pc:sldChg>
      <pc:sldChg chg="addSp modSp mod">
        <pc:chgData name="Jan Tokorcheck" userId="c0f0cca7-a018-4c9c-8523-0333a9472a6f" providerId="ADAL" clId="{4AE69CD7-8EEA-4F18-9618-53369B7A279C}" dt="2024-02-19T16:31:31.684" v="55" actId="167"/>
        <pc:sldMkLst>
          <pc:docMk/>
          <pc:sldMk cId="3042369852" sldId="334"/>
        </pc:sldMkLst>
        <pc:spChg chg="add mod ord">
          <ac:chgData name="Jan Tokorcheck" userId="c0f0cca7-a018-4c9c-8523-0333a9472a6f" providerId="ADAL" clId="{4AE69CD7-8EEA-4F18-9618-53369B7A279C}" dt="2024-02-19T16:31:31.684" v="55" actId="167"/>
          <ac:spMkLst>
            <pc:docMk/>
            <pc:sldMk cId="3042369852" sldId="334"/>
            <ac:spMk id="2" creationId="{6A8E1445-C494-9289-8209-8E054E8E3B40}"/>
          </ac:spMkLst>
        </pc:spChg>
      </pc:sldChg>
      <pc:sldChg chg="addSp modSp mod">
        <pc:chgData name="Jan Tokorcheck" userId="c0f0cca7-a018-4c9c-8523-0333a9472a6f" providerId="ADAL" clId="{4AE69CD7-8EEA-4F18-9618-53369B7A279C}" dt="2024-02-19T16:31:36.906" v="57" actId="167"/>
        <pc:sldMkLst>
          <pc:docMk/>
          <pc:sldMk cId="3127774843" sldId="335"/>
        </pc:sldMkLst>
        <pc:spChg chg="add mod ord">
          <ac:chgData name="Jan Tokorcheck" userId="c0f0cca7-a018-4c9c-8523-0333a9472a6f" providerId="ADAL" clId="{4AE69CD7-8EEA-4F18-9618-53369B7A279C}" dt="2024-02-19T16:31:36.906" v="57" actId="167"/>
          <ac:spMkLst>
            <pc:docMk/>
            <pc:sldMk cId="3127774843" sldId="335"/>
            <ac:spMk id="2" creationId="{DBCC176E-0F4D-96D5-8415-6813C3102AD7}"/>
          </ac:spMkLst>
        </pc:spChg>
      </pc:sldChg>
      <pc:sldChg chg="addSp modSp mod">
        <pc:chgData name="Jan Tokorcheck" userId="c0f0cca7-a018-4c9c-8523-0333a9472a6f" providerId="ADAL" clId="{4AE69CD7-8EEA-4F18-9618-53369B7A279C}" dt="2024-02-19T16:31:41.484" v="59" actId="167"/>
        <pc:sldMkLst>
          <pc:docMk/>
          <pc:sldMk cId="2826236395" sldId="336"/>
        </pc:sldMkLst>
        <pc:spChg chg="add mod ord">
          <ac:chgData name="Jan Tokorcheck" userId="c0f0cca7-a018-4c9c-8523-0333a9472a6f" providerId="ADAL" clId="{4AE69CD7-8EEA-4F18-9618-53369B7A279C}" dt="2024-02-19T16:31:41.484" v="59" actId="167"/>
          <ac:spMkLst>
            <pc:docMk/>
            <pc:sldMk cId="2826236395" sldId="336"/>
            <ac:spMk id="2" creationId="{BD6CAABE-030C-3BC2-B5C6-C32DF730D19E}"/>
          </ac:spMkLst>
        </pc:spChg>
      </pc:sldChg>
      <pc:sldChg chg="addSp modSp mod">
        <pc:chgData name="Jan Tokorcheck" userId="c0f0cca7-a018-4c9c-8523-0333a9472a6f" providerId="ADAL" clId="{4AE69CD7-8EEA-4F18-9618-53369B7A279C}" dt="2024-02-19T16:31:47.521" v="61" actId="167"/>
        <pc:sldMkLst>
          <pc:docMk/>
          <pc:sldMk cId="1733157851" sldId="337"/>
        </pc:sldMkLst>
        <pc:spChg chg="add mod ord">
          <ac:chgData name="Jan Tokorcheck" userId="c0f0cca7-a018-4c9c-8523-0333a9472a6f" providerId="ADAL" clId="{4AE69CD7-8EEA-4F18-9618-53369B7A279C}" dt="2024-02-19T16:31:47.521" v="61" actId="167"/>
          <ac:spMkLst>
            <pc:docMk/>
            <pc:sldMk cId="1733157851" sldId="337"/>
            <ac:spMk id="2" creationId="{93E4F499-3284-99F2-D899-2EEAC8F6E2F7}"/>
          </ac:spMkLst>
        </pc:spChg>
      </pc:sldChg>
      <pc:sldChg chg="addSp modSp mod">
        <pc:chgData name="Jan Tokorcheck" userId="c0f0cca7-a018-4c9c-8523-0333a9472a6f" providerId="ADAL" clId="{4AE69CD7-8EEA-4F18-9618-53369B7A279C}" dt="2024-02-20T21:07:31.288" v="499" actId="14100"/>
        <pc:sldMkLst>
          <pc:docMk/>
          <pc:sldMk cId="3282707044" sldId="338"/>
        </pc:sldMkLst>
        <pc:spChg chg="add mod ord">
          <ac:chgData name="Jan Tokorcheck" userId="c0f0cca7-a018-4c9c-8523-0333a9472a6f" providerId="ADAL" clId="{4AE69CD7-8EEA-4F18-9618-53369B7A279C}" dt="2024-02-19T16:29:01.793" v="11" actId="167"/>
          <ac:spMkLst>
            <pc:docMk/>
            <pc:sldMk cId="3282707044" sldId="338"/>
            <ac:spMk id="2" creationId="{B0ED7141-E987-ED6D-E517-719A0D36CE20}"/>
          </ac:spMkLst>
        </pc:spChg>
        <pc:grpChg chg="mod">
          <ac:chgData name="Jan Tokorcheck" userId="c0f0cca7-a018-4c9c-8523-0333a9472a6f" providerId="ADAL" clId="{4AE69CD7-8EEA-4F18-9618-53369B7A279C}" dt="2024-02-20T21:07:31.288" v="499" actId="14100"/>
          <ac:grpSpMkLst>
            <pc:docMk/>
            <pc:sldMk cId="3282707044" sldId="338"/>
            <ac:grpSpMk id="5" creationId="{6CC832E5-EEFD-9AE4-0141-C8FC802CEA43}"/>
          </ac:grpSpMkLst>
        </pc:grpChg>
      </pc:sldChg>
      <pc:sldChg chg="addSp modSp mod">
        <pc:chgData name="Jan Tokorcheck" userId="c0f0cca7-a018-4c9c-8523-0333a9472a6f" providerId="ADAL" clId="{4AE69CD7-8EEA-4F18-9618-53369B7A279C}" dt="2024-02-19T16:31:52.802" v="63" actId="167"/>
        <pc:sldMkLst>
          <pc:docMk/>
          <pc:sldMk cId="741124161" sldId="339"/>
        </pc:sldMkLst>
        <pc:spChg chg="add mod ord">
          <ac:chgData name="Jan Tokorcheck" userId="c0f0cca7-a018-4c9c-8523-0333a9472a6f" providerId="ADAL" clId="{4AE69CD7-8EEA-4F18-9618-53369B7A279C}" dt="2024-02-19T16:31:52.802" v="63" actId="167"/>
          <ac:spMkLst>
            <pc:docMk/>
            <pc:sldMk cId="741124161" sldId="339"/>
            <ac:spMk id="2" creationId="{192BA8C0-3C99-E4D0-7297-A1738E9D0CD8}"/>
          </ac:spMkLst>
        </pc:spChg>
      </pc:sldChg>
      <pc:sldChg chg="addSp modSp mod">
        <pc:chgData name="Jan Tokorcheck" userId="c0f0cca7-a018-4c9c-8523-0333a9472a6f" providerId="ADAL" clId="{4AE69CD7-8EEA-4F18-9618-53369B7A279C}" dt="2024-02-19T16:31:57.829" v="65" actId="167"/>
        <pc:sldMkLst>
          <pc:docMk/>
          <pc:sldMk cId="1386694545" sldId="340"/>
        </pc:sldMkLst>
        <pc:spChg chg="add mod ord">
          <ac:chgData name="Jan Tokorcheck" userId="c0f0cca7-a018-4c9c-8523-0333a9472a6f" providerId="ADAL" clId="{4AE69CD7-8EEA-4F18-9618-53369B7A279C}" dt="2024-02-19T16:31:57.829" v="65" actId="167"/>
          <ac:spMkLst>
            <pc:docMk/>
            <pc:sldMk cId="1386694545" sldId="340"/>
            <ac:spMk id="2" creationId="{B376BAAE-A5F7-DB7C-F3EE-628894755587}"/>
          </ac:spMkLst>
        </pc:spChg>
      </pc:sldChg>
      <pc:sldChg chg="modSp mod">
        <pc:chgData name="Jan Tokorcheck" userId="c0f0cca7-a018-4c9c-8523-0333a9472a6f" providerId="ADAL" clId="{4AE69CD7-8EEA-4F18-9618-53369B7A279C}" dt="2024-03-04T04:19:59.027" v="3074" actId="255"/>
        <pc:sldMkLst>
          <pc:docMk/>
          <pc:sldMk cId="2476219150" sldId="341"/>
        </pc:sldMkLst>
        <pc:spChg chg="mod">
          <ac:chgData name="Jan Tokorcheck" userId="c0f0cca7-a018-4c9c-8523-0333a9472a6f" providerId="ADAL" clId="{4AE69CD7-8EEA-4F18-9618-53369B7A279C}" dt="2024-03-04T04:19:59.027" v="3074" actId="255"/>
          <ac:spMkLst>
            <pc:docMk/>
            <pc:sldMk cId="2476219150" sldId="341"/>
            <ac:spMk id="3" creationId="{2EB3B792-D57A-DCFD-4673-B9E3AB5E47F5}"/>
          </ac:spMkLst>
        </pc:spChg>
        <pc:picChg chg="mod">
          <ac:chgData name="Jan Tokorcheck" userId="c0f0cca7-a018-4c9c-8523-0333a9472a6f" providerId="ADAL" clId="{4AE69CD7-8EEA-4F18-9618-53369B7A279C}" dt="2024-03-04T04:19:15.247" v="3070" actId="1076"/>
          <ac:picMkLst>
            <pc:docMk/>
            <pc:sldMk cId="2476219150" sldId="341"/>
            <ac:picMk id="6" creationId="{B8B782D7-D740-8857-DD1A-65C054223C49}"/>
          </ac:picMkLst>
        </pc:picChg>
        <pc:picChg chg="mod">
          <ac:chgData name="Jan Tokorcheck" userId="c0f0cca7-a018-4c9c-8523-0333a9472a6f" providerId="ADAL" clId="{4AE69CD7-8EEA-4F18-9618-53369B7A279C}" dt="2024-03-04T04:19:20.529" v="3072" actId="14100"/>
          <ac:picMkLst>
            <pc:docMk/>
            <pc:sldMk cId="2476219150" sldId="341"/>
            <ac:picMk id="10" creationId="{AF4FC37D-7CB4-1A81-40D5-B1CF82964DE9}"/>
          </ac:picMkLst>
        </pc:picChg>
      </pc:sldChg>
      <pc:sldChg chg="addSp modSp mod">
        <pc:chgData name="Jan Tokorcheck" userId="c0f0cca7-a018-4c9c-8523-0333a9472a6f" providerId="ADAL" clId="{4AE69CD7-8EEA-4F18-9618-53369B7A279C}" dt="2024-02-19T16:32:03.610" v="67" actId="167"/>
        <pc:sldMkLst>
          <pc:docMk/>
          <pc:sldMk cId="2452223768" sldId="342"/>
        </pc:sldMkLst>
        <pc:spChg chg="add mod ord">
          <ac:chgData name="Jan Tokorcheck" userId="c0f0cca7-a018-4c9c-8523-0333a9472a6f" providerId="ADAL" clId="{4AE69CD7-8EEA-4F18-9618-53369B7A279C}" dt="2024-02-19T16:32:03.610" v="67" actId="167"/>
          <ac:spMkLst>
            <pc:docMk/>
            <pc:sldMk cId="2452223768" sldId="342"/>
            <ac:spMk id="2" creationId="{225909B3-0FB8-E045-31E0-6401410C3B36}"/>
          </ac:spMkLst>
        </pc:spChg>
      </pc:sldChg>
      <pc:sldChg chg="addSp delSp modSp mod">
        <pc:chgData name="Jan Tokorcheck" userId="c0f0cca7-a018-4c9c-8523-0333a9472a6f" providerId="ADAL" clId="{4AE69CD7-8EEA-4F18-9618-53369B7A279C}" dt="2024-03-04T04:23:20.617" v="3107" actId="13822"/>
        <pc:sldMkLst>
          <pc:docMk/>
          <pc:sldMk cId="3398611777" sldId="343"/>
        </pc:sldMkLst>
        <pc:spChg chg="mod">
          <ac:chgData name="Jan Tokorcheck" userId="c0f0cca7-a018-4c9c-8523-0333a9472a6f" providerId="ADAL" clId="{4AE69CD7-8EEA-4F18-9618-53369B7A279C}" dt="2024-03-04T04:21:25.091" v="3089" actId="255"/>
          <ac:spMkLst>
            <pc:docMk/>
            <pc:sldMk cId="3398611777" sldId="343"/>
            <ac:spMk id="3" creationId="{2EB3B792-D57A-DCFD-4673-B9E3AB5E47F5}"/>
          </ac:spMkLst>
        </pc:spChg>
        <pc:spChg chg="add mod ord">
          <ac:chgData name="Jan Tokorcheck" userId="c0f0cca7-a018-4c9c-8523-0333a9472a6f" providerId="ADAL" clId="{4AE69CD7-8EEA-4F18-9618-53369B7A279C}" dt="2024-02-19T16:32:10.346" v="69" actId="167"/>
          <ac:spMkLst>
            <pc:docMk/>
            <pc:sldMk cId="3398611777" sldId="343"/>
            <ac:spMk id="4" creationId="{F16172C8-4C7C-A8D7-C871-4D90C9B94DC1}"/>
          </ac:spMkLst>
        </pc:spChg>
        <pc:spChg chg="add mod">
          <ac:chgData name="Jan Tokorcheck" userId="c0f0cca7-a018-4c9c-8523-0333a9472a6f" providerId="ADAL" clId="{4AE69CD7-8EEA-4F18-9618-53369B7A279C}" dt="2024-03-04T04:22:49.164" v="3098" actId="208"/>
          <ac:spMkLst>
            <pc:docMk/>
            <pc:sldMk cId="3398611777" sldId="343"/>
            <ac:spMk id="5" creationId="{3D01CEEF-D11E-E7F1-DA3F-99FCC234FA1D}"/>
          </ac:spMkLst>
        </pc:spChg>
        <pc:spChg chg="add mod">
          <ac:chgData name="Jan Tokorcheck" userId="c0f0cca7-a018-4c9c-8523-0333a9472a6f" providerId="ADAL" clId="{4AE69CD7-8EEA-4F18-9618-53369B7A279C}" dt="2024-03-04T04:23:20.617" v="3107" actId="13822"/>
          <ac:spMkLst>
            <pc:docMk/>
            <pc:sldMk cId="3398611777" sldId="343"/>
            <ac:spMk id="6" creationId="{12940907-85C2-8593-A779-21588818A343}"/>
          </ac:spMkLst>
        </pc:spChg>
        <pc:picChg chg="mod">
          <ac:chgData name="Jan Tokorcheck" userId="c0f0cca7-a018-4c9c-8523-0333a9472a6f" providerId="ADAL" clId="{4AE69CD7-8EEA-4F18-9618-53369B7A279C}" dt="2024-03-04T04:21:32.826" v="3090" actId="1076"/>
          <ac:picMkLst>
            <pc:docMk/>
            <pc:sldMk cId="3398611777" sldId="343"/>
            <ac:picMk id="11" creationId="{0F1BB93E-CC56-F454-030D-E8185E159865}"/>
          </ac:picMkLst>
        </pc:picChg>
        <pc:inkChg chg="del mod">
          <ac:chgData name="Jan Tokorcheck" userId="c0f0cca7-a018-4c9c-8523-0333a9472a6f" providerId="ADAL" clId="{4AE69CD7-8EEA-4F18-9618-53369B7A279C}" dt="2024-03-04T04:22:14.632" v="3095" actId="478"/>
          <ac:inkMkLst>
            <pc:docMk/>
            <pc:sldMk cId="3398611777" sldId="343"/>
            <ac:inkMk id="12" creationId="{D9A32441-5E00-3B55-456F-7714C6ACA6CE}"/>
          </ac:inkMkLst>
        </pc:inkChg>
      </pc:sldChg>
      <pc:sldChg chg="addSp delSp modSp mod">
        <pc:chgData name="Jan Tokorcheck" userId="c0f0cca7-a018-4c9c-8523-0333a9472a6f" providerId="ADAL" clId="{4AE69CD7-8EEA-4F18-9618-53369B7A279C}" dt="2024-03-04T04:18:41.196" v="3065" actId="948"/>
        <pc:sldMkLst>
          <pc:docMk/>
          <pc:sldMk cId="376946165" sldId="344"/>
        </pc:sldMkLst>
        <pc:spChg chg="add mod ord">
          <ac:chgData name="Jan Tokorcheck" userId="c0f0cca7-a018-4c9c-8523-0333a9472a6f" providerId="ADAL" clId="{4AE69CD7-8EEA-4F18-9618-53369B7A279C}" dt="2024-02-19T16:32:16.058" v="71" actId="167"/>
          <ac:spMkLst>
            <pc:docMk/>
            <pc:sldMk cId="376946165" sldId="344"/>
            <ac:spMk id="2" creationId="{198B3A55-5C51-7942-E1CA-49B8D4075B05}"/>
          </ac:spMkLst>
        </pc:spChg>
        <pc:spChg chg="mod">
          <ac:chgData name="Jan Tokorcheck" userId="c0f0cca7-a018-4c9c-8523-0333a9472a6f" providerId="ADAL" clId="{4AE69CD7-8EEA-4F18-9618-53369B7A279C}" dt="2024-03-04T04:18:41.196" v="3065" actId="948"/>
          <ac:spMkLst>
            <pc:docMk/>
            <pc:sldMk cId="376946165" sldId="344"/>
            <ac:spMk id="3" creationId="{2EB3B792-D57A-DCFD-4673-B9E3AB5E47F5}"/>
          </ac:spMkLst>
        </pc:spChg>
        <pc:spChg chg="del mod">
          <ac:chgData name="Jan Tokorcheck" userId="c0f0cca7-a018-4c9c-8523-0333a9472a6f" providerId="ADAL" clId="{4AE69CD7-8EEA-4F18-9618-53369B7A279C}" dt="2024-03-04T04:15:08.539" v="3016" actId="478"/>
          <ac:spMkLst>
            <pc:docMk/>
            <pc:sldMk cId="376946165" sldId="344"/>
            <ac:spMk id="11" creationId="{1131E669-0C52-03F5-A308-A0F3972AFFD7}"/>
          </ac:spMkLst>
        </pc:spChg>
      </pc:sldChg>
      <pc:sldChg chg="modSp mod">
        <pc:chgData name="Jan Tokorcheck" userId="c0f0cca7-a018-4c9c-8523-0333a9472a6f" providerId="ADAL" clId="{4AE69CD7-8EEA-4F18-9618-53369B7A279C}" dt="2024-03-04T03:46:22.546" v="2999" actId="20577"/>
        <pc:sldMkLst>
          <pc:docMk/>
          <pc:sldMk cId="185376132" sldId="346"/>
        </pc:sldMkLst>
        <pc:spChg chg="mod">
          <ac:chgData name="Jan Tokorcheck" userId="c0f0cca7-a018-4c9c-8523-0333a9472a6f" providerId="ADAL" clId="{4AE69CD7-8EEA-4F18-9618-53369B7A279C}" dt="2024-03-04T03:46:18.775" v="2998" actId="20577"/>
          <ac:spMkLst>
            <pc:docMk/>
            <pc:sldMk cId="185376132" sldId="346"/>
            <ac:spMk id="7" creationId="{00000000-0000-0000-0000-000000000000}"/>
          </ac:spMkLst>
        </pc:spChg>
        <pc:spChg chg="mod">
          <ac:chgData name="Jan Tokorcheck" userId="c0f0cca7-a018-4c9c-8523-0333a9472a6f" providerId="ADAL" clId="{4AE69CD7-8EEA-4F18-9618-53369B7A279C}" dt="2024-03-04T03:46:22.546" v="2999" actId="20577"/>
          <ac:spMkLst>
            <pc:docMk/>
            <pc:sldMk cId="185376132" sldId="346"/>
            <ac:spMk id="13" creationId="{5397C88F-81C2-B3E1-EC3A-5EF4E91D4CC8}"/>
          </ac:spMkLst>
        </pc:spChg>
      </pc:sldChg>
      <pc:sldChg chg="del">
        <pc:chgData name="Jan Tokorcheck" userId="c0f0cca7-a018-4c9c-8523-0333a9472a6f" providerId="ADAL" clId="{4AE69CD7-8EEA-4F18-9618-53369B7A279C}" dt="2024-02-19T16:37:22.830" v="75" actId="47"/>
        <pc:sldMkLst>
          <pc:docMk/>
          <pc:sldMk cId="1399644240" sldId="347"/>
        </pc:sldMkLst>
      </pc:sldChg>
      <pc:sldChg chg="add del">
        <pc:chgData name="Jan Tokorcheck" userId="c0f0cca7-a018-4c9c-8523-0333a9472a6f" providerId="ADAL" clId="{4AE69CD7-8EEA-4F18-9618-53369B7A279C}" dt="2024-02-19T17:02:34.485" v="203"/>
        <pc:sldMkLst>
          <pc:docMk/>
          <pc:sldMk cId="2324660661" sldId="347"/>
        </pc:sldMkLst>
      </pc:sldChg>
      <pc:sldChg chg="addSp delSp modSp add del mod">
        <pc:chgData name="Jan Tokorcheck" userId="c0f0cca7-a018-4c9c-8523-0333a9472a6f" providerId="ADAL" clId="{4AE69CD7-8EEA-4F18-9618-53369B7A279C}" dt="2024-02-19T17:16:30.772" v="385" actId="47"/>
        <pc:sldMkLst>
          <pc:docMk/>
          <pc:sldMk cId="4228336930" sldId="347"/>
        </pc:sldMkLst>
        <pc:spChg chg="del">
          <ac:chgData name="Jan Tokorcheck" userId="c0f0cca7-a018-4c9c-8523-0333a9472a6f" providerId="ADAL" clId="{4AE69CD7-8EEA-4F18-9618-53369B7A279C}" dt="2024-02-19T17:12:31.732" v="239" actId="478"/>
          <ac:spMkLst>
            <pc:docMk/>
            <pc:sldMk cId="4228336930" sldId="347"/>
            <ac:spMk id="2" creationId="{3580A2E4-87E4-7238-0248-15861DECB603}"/>
          </ac:spMkLst>
        </pc:spChg>
        <pc:spChg chg="mod">
          <ac:chgData name="Jan Tokorcheck" userId="c0f0cca7-a018-4c9c-8523-0333a9472a6f" providerId="ADAL" clId="{4AE69CD7-8EEA-4F18-9618-53369B7A279C}" dt="2024-02-19T17:12:16.547" v="238" actId="113"/>
          <ac:spMkLst>
            <pc:docMk/>
            <pc:sldMk cId="4228336930" sldId="347"/>
            <ac:spMk id="3" creationId="{5F6C51A1-13AD-4DCB-B491-EC60B436F6A5}"/>
          </ac:spMkLst>
        </pc:spChg>
        <pc:spChg chg="del">
          <ac:chgData name="Jan Tokorcheck" userId="c0f0cca7-a018-4c9c-8523-0333a9472a6f" providerId="ADAL" clId="{4AE69CD7-8EEA-4F18-9618-53369B7A279C}" dt="2024-02-19T17:10:12.268" v="225" actId="478"/>
          <ac:spMkLst>
            <pc:docMk/>
            <pc:sldMk cId="4228336930" sldId="347"/>
            <ac:spMk id="4" creationId="{95185510-9C8A-F578-FC40-E7231BF53683}"/>
          </ac:spMkLst>
        </pc:spChg>
        <pc:spChg chg="add mod ord">
          <ac:chgData name="Jan Tokorcheck" userId="c0f0cca7-a018-4c9c-8523-0333a9472a6f" providerId="ADAL" clId="{4AE69CD7-8EEA-4F18-9618-53369B7A279C}" dt="2024-02-19T17:10:18.687" v="227" actId="167"/>
          <ac:spMkLst>
            <pc:docMk/>
            <pc:sldMk cId="4228336930" sldId="347"/>
            <ac:spMk id="5" creationId="{8366DCF1-397F-58C4-2772-58B9ACC7087D}"/>
          </ac:spMkLst>
        </pc:spChg>
        <pc:spChg chg="add del mod">
          <ac:chgData name="Jan Tokorcheck" userId="c0f0cca7-a018-4c9c-8523-0333a9472a6f" providerId="ADAL" clId="{4AE69CD7-8EEA-4F18-9618-53369B7A279C}" dt="2024-02-19T17:12:35.684" v="240" actId="478"/>
          <ac:spMkLst>
            <pc:docMk/>
            <pc:sldMk cId="4228336930" sldId="347"/>
            <ac:spMk id="7" creationId="{E1B709BC-A0DC-A7B7-A0A3-FA69999BCBFC}"/>
          </ac:spMkLst>
        </pc:spChg>
      </pc:sldChg>
      <pc:sldChg chg="del">
        <pc:chgData name="Jan Tokorcheck" userId="c0f0cca7-a018-4c9c-8523-0333a9472a6f" providerId="ADAL" clId="{4AE69CD7-8EEA-4F18-9618-53369B7A279C}" dt="2024-02-19T16:38:31.387" v="81" actId="47"/>
        <pc:sldMkLst>
          <pc:docMk/>
          <pc:sldMk cId="691274839" sldId="348"/>
        </pc:sldMkLst>
      </pc:sldChg>
      <pc:sldChg chg="addSp delSp modSp add mod modNotesTx">
        <pc:chgData name="Jan Tokorcheck" userId="c0f0cca7-a018-4c9c-8523-0333a9472a6f" providerId="ADAL" clId="{4AE69CD7-8EEA-4F18-9618-53369B7A279C}" dt="2024-02-20T21:12:11.346" v="958" actId="20577"/>
        <pc:sldMkLst>
          <pc:docMk/>
          <pc:sldMk cId="1883095605" sldId="348"/>
        </pc:sldMkLst>
        <pc:spChg chg="add del mod ord">
          <ac:chgData name="Jan Tokorcheck" userId="c0f0cca7-a018-4c9c-8523-0333a9472a6f" providerId="ADAL" clId="{4AE69CD7-8EEA-4F18-9618-53369B7A279C}" dt="2024-02-19T17:13:37.354" v="245" actId="478"/>
          <ac:spMkLst>
            <pc:docMk/>
            <pc:sldMk cId="1883095605" sldId="348"/>
            <ac:spMk id="2" creationId="{4F7F6723-0D79-D70C-7C40-1FB8E922F62D}"/>
          </ac:spMkLst>
        </pc:spChg>
        <pc:spChg chg="mod">
          <ac:chgData name="Jan Tokorcheck" userId="c0f0cca7-a018-4c9c-8523-0333a9472a6f" providerId="ADAL" clId="{4AE69CD7-8EEA-4F18-9618-53369B7A279C}" dt="2024-02-19T17:15:13.852" v="262" actId="14100"/>
          <ac:spMkLst>
            <pc:docMk/>
            <pc:sldMk cId="1883095605" sldId="348"/>
            <ac:spMk id="3" creationId="{C961A4C2-F110-8B0C-349F-281B28F858CD}"/>
          </ac:spMkLst>
        </pc:spChg>
        <pc:spChg chg="add mod ord">
          <ac:chgData name="Jan Tokorcheck" userId="c0f0cca7-a018-4c9c-8523-0333a9472a6f" providerId="ADAL" clId="{4AE69CD7-8EEA-4F18-9618-53369B7A279C}" dt="2024-02-19T17:14:04.749" v="249" actId="167"/>
          <ac:spMkLst>
            <pc:docMk/>
            <pc:sldMk cId="1883095605" sldId="348"/>
            <ac:spMk id="4" creationId="{9C90A703-DFA6-7B44-89D2-EA84785EA4AA}"/>
          </ac:spMkLst>
        </pc:spChg>
        <pc:spChg chg="del">
          <ac:chgData name="Jan Tokorcheck" userId="c0f0cca7-a018-4c9c-8523-0333a9472a6f" providerId="ADAL" clId="{4AE69CD7-8EEA-4F18-9618-53369B7A279C}" dt="2024-02-19T17:13:05.989" v="242" actId="478"/>
          <ac:spMkLst>
            <pc:docMk/>
            <pc:sldMk cId="1883095605" sldId="348"/>
            <ac:spMk id="5" creationId="{5140CC4C-FDE3-09D2-6583-11BFEA014DD2}"/>
          </ac:spMkLst>
        </pc:spChg>
        <pc:spChg chg="add mod">
          <ac:chgData name="Jan Tokorcheck" userId="c0f0cca7-a018-4c9c-8523-0333a9472a6f" providerId="ADAL" clId="{4AE69CD7-8EEA-4F18-9618-53369B7A279C}" dt="2024-02-19T17:14:46.826" v="256"/>
          <ac:spMkLst>
            <pc:docMk/>
            <pc:sldMk cId="1883095605" sldId="348"/>
            <ac:spMk id="6" creationId="{0B57AE23-4A79-2764-DD96-46480E737B26}"/>
          </ac:spMkLst>
        </pc:spChg>
        <pc:spChg chg="add mod">
          <ac:chgData name="Jan Tokorcheck" userId="c0f0cca7-a018-4c9c-8523-0333a9472a6f" providerId="ADAL" clId="{4AE69CD7-8EEA-4F18-9618-53369B7A279C}" dt="2024-02-19T17:16:01.521" v="383" actId="255"/>
          <ac:spMkLst>
            <pc:docMk/>
            <pc:sldMk cId="1883095605" sldId="348"/>
            <ac:spMk id="7" creationId="{FD72008D-477C-D8C3-3155-13263DDA3FC7}"/>
          </ac:spMkLst>
        </pc:spChg>
      </pc:sldChg>
      <pc:sldChg chg="add del">
        <pc:chgData name="Jan Tokorcheck" userId="c0f0cca7-a018-4c9c-8523-0333a9472a6f" providerId="ADAL" clId="{4AE69CD7-8EEA-4F18-9618-53369B7A279C}" dt="2024-02-19T17:13:40.705" v="247"/>
        <pc:sldMkLst>
          <pc:docMk/>
          <pc:sldMk cId="2667501830" sldId="349"/>
        </pc:sldMkLst>
      </pc:sldChg>
      <pc:sldChg chg="add del">
        <pc:chgData name="Jan Tokorcheck" userId="c0f0cca7-a018-4c9c-8523-0333a9472a6f" providerId="ADAL" clId="{4AE69CD7-8EEA-4F18-9618-53369B7A279C}" dt="2024-02-19T16:28:12.279" v="3"/>
        <pc:sldMkLst>
          <pc:docMk/>
          <pc:sldMk cId="3288734907"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5ACF4-FBA7-4B05-B3E3-6D22C2FCEEA3}"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93F3C-0CAC-45E5-A909-E7818D094C7F}" type="slidenum">
              <a:rPr lang="en-US" smtClean="0"/>
              <a:t>‹#›</a:t>
            </a:fld>
            <a:endParaRPr lang="en-US"/>
          </a:p>
        </p:txBody>
      </p:sp>
    </p:spTree>
    <p:extLst>
      <p:ext uri="{BB962C8B-B14F-4D97-AF65-F5344CB8AC3E}">
        <p14:creationId xmlns:p14="http://schemas.microsoft.com/office/powerpoint/2010/main" val="250160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who you are, where you’re from and what you do</a:t>
            </a:r>
          </a:p>
          <a:p>
            <a:r>
              <a:rPr lang="en-US" dirty="0"/>
              <a:t>Goal is to learn something and put a smile on your face. Survey reference</a:t>
            </a:r>
          </a:p>
        </p:txBody>
      </p:sp>
      <p:sp>
        <p:nvSpPr>
          <p:cNvPr id="4" name="Slide Number Placeholder 3"/>
          <p:cNvSpPr>
            <a:spLocks noGrp="1"/>
          </p:cNvSpPr>
          <p:nvPr>
            <p:ph type="sldNum" sz="quarter" idx="5"/>
          </p:nvPr>
        </p:nvSpPr>
        <p:spPr/>
        <p:txBody>
          <a:bodyPr/>
          <a:lstStyle/>
          <a:p>
            <a:fld id="{F3D93F3C-0CAC-45E5-A909-E7818D094C7F}" type="slidenum">
              <a:rPr lang="en-US" smtClean="0"/>
              <a:t>1</a:t>
            </a:fld>
            <a:endParaRPr lang="en-US"/>
          </a:p>
        </p:txBody>
      </p:sp>
    </p:spTree>
    <p:extLst>
      <p:ext uri="{BB962C8B-B14F-4D97-AF65-F5344CB8AC3E}">
        <p14:creationId xmlns:p14="http://schemas.microsoft.com/office/powerpoint/2010/main" val="125835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Info on slide for elementary first, and then go to high school</a:t>
            </a:r>
          </a:p>
          <a:p>
            <a:r>
              <a:rPr lang="en-US" dirty="0"/>
              <a:t>Will only work on ADS not DIS - Go to Aeries Ideas and vote on an idea??</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10</a:t>
            </a:fld>
            <a:endParaRPr lang="en-US"/>
          </a:p>
        </p:txBody>
      </p:sp>
    </p:spTree>
    <p:extLst>
      <p:ext uri="{BB962C8B-B14F-4D97-AF65-F5344CB8AC3E}">
        <p14:creationId xmlns:p14="http://schemas.microsoft.com/office/powerpoint/2010/main" val="2629234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 to Elementary School</a:t>
            </a:r>
          </a:p>
          <a:p>
            <a:r>
              <a:rPr lang="en-US" b="1" dirty="0"/>
              <a:t>Review Options</a:t>
            </a:r>
          </a:p>
          <a:p>
            <a:endParaRPr lang="en-US" b="1" dirty="0"/>
          </a:p>
          <a:p>
            <a:r>
              <a:rPr lang="en-US" b="1" dirty="0"/>
              <a:t>Time Frame</a:t>
            </a:r>
          </a:p>
          <a:p>
            <a:endParaRPr lang="en-US" b="1" dirty="0"/>
          </a:p>
          <a:p>
            <a:r>
              <a:rPr lang="en-US" b="1" dirty="0"/>
              <a:t>Referral Options</a:t>
            </a:r>
          </a:p>
          <a:p>
            <a:endParaRPr lang="en-US" b="1" dirty="0"/>
          </a:p>
          <a:p>
            <a:r>
              <a:rPr lang="en-US" b="1" dirty="0"/>
              <a:t>ADS Incident Sort</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11</a:t>
            </a:fld>
            <a:endParaRPr lang="en-US"/>
          </a:p>
        </p:txBody>
      </p:sp>
    </p:spTree>
    <p:extLst>
      <p:ext uri="{BB962C8B-B14F-4D97-AF65-F5344CB8AC3E}">
        <p14:creationId xmlns:p14="http://schemas.microsoft.com/office/powerpoint/2010/main" val="397590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what’s already shown</a:t>
            </a:r>
          </a:p>
          <a:p>
            <a:r>
              <a:rPr lang="en-US" dirty="0"/>
              <a:t>Can change dates, edit codes, and download details and export chart as an image.</a:t>
            </a:r>
          </a:p>
          <a:p>
            <a:endParaRPr lang="en-US" dirty="0"/>
          </a:p>
          <a:p>
            <a:r>
              <a:rPr lang="en-US" dirty="0"/>
              <a:t>Year to Date</a:t>
            </a:r>
          </a:p>
          <a:p>
            <a:endParaRPr lang="en-US" dirty="0"/>
          </a:p>
          <a:p>
            <a:r>
              <a:rPr lang="en-US" dirty="0"/>
              <a:t>Total # of referrals</a:t>
            </a:r>
          </a:p>
          <a:p>
            <a:endParaRPr lang="en-US" dirty="0"/>
          </a:p>
          <a:p>
            <a:r>
              <a:rPr lang="en-US" dirty="0"/>
              <a:t>Incidents for all violations</a:t>
            </a:r>
          </a:p>
          <a:p>
            <a:endParaRPr lang="en-US" dirty="0"/>
          </a:p>
          <a:p>
            <a:r>
              <a:rPr lang="en-US" dirty="0"/>
              <a:t>Select </a:t>
            </a:r>
            <a:r>
              <a:rPr lang="en-US" b="1" dirty="0"/>
              <a:t>disruption of school activities</a:t>
            </a:r>
          </a:p>
          <a:p>
            <a:r>
              <a:rPr lang="en-US" dirty="0"/>
              <a:t> and click the chart to show the students</a:t>
            </a:r>
          </a:p>
          <a:p>
            <a:endParaRPr lang="en-US" dirty="0"/>
          </a:p>
          <a:p>
            <a:r>
              <a:rPr lang="en-US" dirty="0"/>
              <a:t>Click on View Details to see student’s full ADS record</a:t>
            </a:r>
          </a:p>
          <a:p>
            <a:endParaRPr lang="en-US" dirty="0"/>
          </a:p>
          <a:p>
            <a:r>
              <a:rPr lang="en-US" dirty="0"/>
              <a:t>Select a few other options – show 90 days – Disposition</a:t>
            </a:r>
          </a:p>
          <a:p>
            <a:r>
              <a:rPr lang="en-US" dirty="0"/>
              <a:t>Go over date ranges</a:t>
            </a:r>
          </a:p>
          <a:p>
            <a:r>
              <a:rPr lang="en-US" dirty="0"/>
              <a:t>Options for Validation Codes</a:t>
            </a:r>
          </a:p>
          <a:p>
            <a:endParaRPr lang="en-US" dirty="0"/>
          </a:p>
          <a:p>
            <a:r>
              <a:rPr lang="en-US" dirty="0"/>
              <a:t>Switch to high school to see more results</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12</a:t>
            </a:fld>
            <a:endParaRPr lang="en-US"/>
          </a:p>
        </p:txBody>
      </p:sp>
    </p:spTree>
    <p:extLst>
      <p:ext uri="{BB962C8B-B14F-4D97-AF65-F5344CB8AC3E}">
        <p14:creationId xmlns:p14="http://schemas.microsoft.com/office/powerpoint/2010/main" val="188629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School – </a:t>
            </a:r>
          </a:p>
          <a:p>
            <a:endParaRPr lang="en-US" dirty="0"/>
          </a:p>
          <a:p>
            <a:r>
              <a:rPr lang="en-US" dirty="0"/>
              <a:t>View 60 Days – Disposition</a:t>
            </a:r>
          </a:p>
          <a:p>
            <a:r>
              <a:rPr lang="en-US" dirty="0"/>
              <a:t>Edit Codes – Turn all off and select a few</a:t>
            </a:r>
          </a:p>
          <a:p>
            <a:endParaRPr lang="en-US" dirty="0"/>
          </a:p>
          <a:p>
            <a:r>
              <a:rPr lang="en-US" dirty="0"/>
              <a:t>Show Download Details – Export to EXCEL</a:t>
            </a:r>
          </a:p>
          <a:p>
            <a:endParaRPr lang="en-US" dirty="0"/>
          </a:p>
          <a:p>
            <a:r>
              <a:rPr lang="en-US" dirty="0"/>
              <a:t>Export as Image</a:t>
            </a:r>
          </a:p>
          <a:p>
            <a:endParaRPr lang="en-US" dirty="0"/>
          </a:p>
          <a:p>
            <a:r>
              <a:rPr lang="en-US" b="1" dirty="0"/>
              <a:t>Return to PowerPoint to show steps  and Review the notes</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13</a:t>
            </a:fld>
            <a:endParaRPr lang="en-US"/>
          </a:p>
        </p:txBody>
      </p:sp>
    </p:spTree>
    <p:extLst>
      <p:ext uri="{BB962C8B-B14F-4D97-AF65-F5344CB8AC3E}">
        <p14:creationId xmlns:p14="http://schemas.microsoft.com/office/powerpoint/2010/main" val="423039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0C8B01-99AC-4406-86A3-95907CB52FE8}" type="slidenum">
              <a:rPr lang="en-US" smtClean="0"/>
              <a:t>14</a:t>
            </a:fld>
            <a:endParaRPr lang="en-US"/>
          </a:p>
        </p:txBody>
      </p:sp>
    </p:spTree>
    <p:extLst>
      <p:ext uri="{BB962C8B-B14F-4D97-AF65-F5344CB8AC3E}">
        <p14:creationId xmlns:p14="http://schemas.microsoft.com/office/powerpoint/2010/main" val="3438309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15</a:t>
            </a:fld>
            <a:endParaRPr lang="en-US"/>
          </a:p>
        </p:txBody>
      </p:sp>
    </p:spTree>
    <p:extLst>
      <p:ext uri="{BB962C8B-B14F-4D97-AF65-F5344CB8AC3E}">
        <p14:creationId xmlns:p14="http://schemas.microsoft.com/office/powerpoint/2010/main" val="2189404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0C8B01-99AC-4406-86A3-95907CB52FE8}" type="slidenum">
              <a:rPr lang="en-US" smtClean="0"/>
              <a:t>16</a:t>
            </a:fld>
            <a:endParaRPr lang="en-US"/>
          </a:p>
        </p:txBody>
      </p:sp>
    </p:spTree>
    <p:extLst>
      <p:ext uri="{BB962C8B-B14F-4D97-AF65-F5344CB8AC3E}">
        <p14:creationId xmlns:p14="http://schemas.microsoft.com/office/powerpoint/2010/main" val="628930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0C8B01-99AC-4406-86A3-95907CB52FE8}" type="slidenum">
              <a:rPr lang="en-US" smtClean="0"/>
              <a:t>17</a:t>
            </a:fld>
            <a:endParaRPr lang="en-US"/>
          </a:p>
        </p:txBody>
      </p:sp>
    </p:spTree>
    <p:extLst>
      <p:ext uri="{BB962C8B-B14F-4D97-AF65-F5344CB8AC3E}">
        <p14:creationId xmlns:p14="http://schemas.microsoft.com/office/powerpoint/2010/main" val="1294035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Stay at the High school – no data at Golden Eagle</a:t>
            </a:r>
          </a:p>
          <a:p>
            <a:endParaRPr lang="en-US" dirty="0"/>
          </a:p>
          <a:p>
            <a:r>
              <a:rPr lang="en-US" dirty="0"/>
              <a:t>Review the Options </a:t>
            </a:r>
          </a:p>
          <a:p>
            <a:endParaRPr lang="en-US" dirty="0"/>
          </a:p>
          <a:p>
            <a:r>
              <a:rPr lang="en-US" dirty="0"/>
              <a:t>Time Frame</a:t>
            </a:r>
          </a:p>
          <a:p>
            <a:endParaRPr lang="en-US" dirty="0"/>
          </a:p>
          <a:p>
            <a:r>
              <a:rPr lang="en-US" dirty="0"/>
              <a:t># of Interventions </a:t>
            </a:r>
          </a:p>
          <a:p>
            <a:endParaRPr lang="en-US" dirty="0"/>
          </a:p>
          <a:p>
            <a:r>
              <a:rPr lang="en-US" dirty="0"/>
              <a:t>INV Referral Sort</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18</a:t>
            </a:fld>
            <a:endParaRPr lang="en-US"/>
          </a:p>
        </p:txBody>
      </p:sp>
    </p:spTree>
    <p:extLst>
      <p:ext uri="{BB962C8B-B14F-4D97-AF65-F5344CB8AC3E}">
        <p14:creationId xmlns:p14="http://schemas.microsoft.com/office/powerpoint/2010/main" val="2228201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that it works the same way as the Discipline Dashboard</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19</a:t>
            </a:fld>
            <a:endParaRPr lang="en-US"/>
          </a:p>
        </p:txBody>
      </p:sp>
    </p:spTree>
    <p:extLst>
      <p:ext uri="{BB962C8B-B14F-4D97-AF65-F5344CB8AC3E}">
        <p14:creationId xmlns:p14="http://schemas.microsoft.com/office/powerpoint/2010/main" val="81301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AA3-2016-39E6-8037-71750C7A3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F71E9-2CDC-876C-8C9E-9C691B31D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9E9FC5-0A14-5FFA-46D1-1CB1CC495B6E}"/>
              </a:ext>
            </a:extLst>
          </p:cNvPr>
          <p:cNvSpPr>
            <a:spLocks noGrp="1"/>
          </p:cNvSpPr>
          <p:nvPr>
            <p:ph type="body" idx="1"/>
          </p:nvPr>
        </p:nvSpPr>
        <p:spPr/>
        <p:txBody>
          <a:bodyPr/>
          <a:lstStyle/>
          <a:p>
            <a:r>
              <a:rPr lang="en-US" dirty="0"/>
              <a:t>Fun one, Dashboard Delights. Nothing with Analytics at all. Not talking about LCAP, or any other Analytics. Just regular ones in Aeries. </a:t>
            </a:r>
          </a:p>
          <a:p>
            <a:r>
              <a:rPr lang="en-US" dirty="0"/>
              <a:t>First 3 dashboards are the same for all schools, elementary and secondary </a:t>
            </a:r>
          </a:p>
          <a:p>
            <a:r>
              <a:rPr lang="en-US" dirty="0"/>
              <a:t>However last 2 are secondary only, so </a:t>
            </a:r>
            <a:r>
              <a:rPr lang="en-US" dirty="0" err="1"/>
              <a:t>elem</a:t>
            </a:r>
            <a:r>
              <a:rPr lang="en-US" dirty="0"/>
              <a:t> folks can jump out early if they’d like, or they are more than welcome to stay and listen in. </a:t>
            </a:r>
          </a:p>
        </p:txBody>
      </p:sp>
      <p:sp>
        <p:nvSpPr>
          <p:cNvPr id="4" name="Slide Number Placeholder 3">
            <a:extLst>
              <a:ext uri="{FF2B5EF4-FFF2-40B4-BE49-F238E27FC236}">
                <a16:creationId xmlns:a16="http://schemas.microsoft.com/office/drawing/2014/main" id="{2086F59F-F274-50E7-E31D-520E95C4A6EC}"/>
              </a:ext>
            </a:extLst>
          </p:cNvPr>
          <p:cNvSpPr>
            <a:spLocks noGrp="1"/>
          </p:cNvSpPr>
          <p:nvPr>
            <p:ph type="sldNum" sz="quarter" idx="5"/>
          </p:nvPr>
        </p:nvSpPr>
        <p:spPr/>
        <p:txBody>
          <a:bodyPr/>
          <a:lstStyle/>
          <a:p>
            <a:fld id="{040C8B01-99AC-4406-86A3-95907CB52FE8}" type="slidenum">
              <a:rPr lang="en-US" smtClean="0"/>
              <a:t>2</a:t>
            </a:fld>
            <a:endParaRPr lang="en-US"/>
          </a:p>
        </p:txBody>
      </p:sp>
    </p:spTree>
    <p:extLst>
      <p:ext uri="{BB962C8B-B14F-4D97-AF65-F5344CB8AC3E}">
        <p14:creationId xmlns:p14="http://schemas.microsoft.com/office/powerpoint/2010/main" val="3828887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Select the following</a:t>
            </a:r>
          </a:p>
          <a:p>
            <a:endParaRPr lang="en-US" dirty="0"/>
          </a:p>
          <a:p>
            <a:r>
              <a:rPr lang="en-US" dirty="0"/>
              <a:t>Year to Date</a:t>
            </a:r>
          </a:p>
          <a:p>
            <a:endParaRPr lang="en-US" dirty="0"/>
          </a:p>
          <a:p>
            <a:r>
              <a:rPr lang="en-US" dirty="0"/>
              <a:t>Total # of Referrals</a:t>
            </a:r>
          </a:p>
          <a:p>
            <a:endParaRPr lang="en-US" dirty="0"/>
          </a:p>
          <a:p>
            <a:r>
              <a:rPr lang="en-US" dirty="0"/>
              <a:t>Interventions by Grade</a:t>
            </a:r>
          </a:p>
          <a:p>
            <a:endParaRPr lang="en-US" dirty="0"/>
          </a:p>
          <a:p>
            <a:r>
              <a:rPr lang="en-US" dirty="0"/>
              <a:t>Select Grade 9 Column</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20</a:t>
            </a:fld>
            <a:endParaRPr lang="en-US"/>
          </a:p>
        </p:txBody>
      </p:sp>
    </p:spTree>
    <p:extLst>
      <p:ext uri="{BB962C8B-B14F-4D97-AF65-F5344CB8AC3E}">
        <p14:creationId xmlns:p14="http://schemas.microsoft.com/office/powerpoint/2010/main" val="3199280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 Details – exports to EXCEL</a:t>
            </a:r>
          </a:p>
          <a:p>
            <a:endParaRPr lang="en-US" dirty="0"/>
          </a:p>
          <a:p>
            <a:r>
              <a:rPr lang="en-US" dirty="0"/>
              <a:t>Refresh – when you change data points</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21</a:t>
            </a:fld>
            <a:endParaRPr lang="en-US"/>
          </a:p>
        </p:txBody>
      </p:sp>
    </p:spTree>
    <p:extLst>
      <p:ext uri="{BB962C8B-B14F-4D97-AF65-F5344CB8AC3E}">
        <p14:creationId xmlns:p14="http://schemas.microsoft.com/office/powerpoint/2010/main" val="3550232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Codes  - show truancy by student</a:t>
            </a:r>
          </a:p>
          <a:p>
            <a:endParaRPr lang="en-US" dirty="0"/>
          </a:p>
          <a:p>
            <a:endParaRPr lang="en-US" dirty="0"/>
          </a:p>
          <a:p>
            <a:r>
              <a:rPr lang="en-US" dirty="0"/>
              <a:t>No ability to export as an image</a:t>
            </a:r>
          </a:p>
          <a:p>
            <a:endParaRPr lang="en-US" dirty="0"/>
          </a:p>
          <a:p>
            <a:r>
              <a:rPr lang="en-US" b="1" dirty="0"/>
              <a:t>Return to PowerPoint</a:t>
            </a:r>
          </a:p>
          <a:p>
            <a:endParaRPr lang="en-US" b="1" dirty="0"/>
          </a:p>
          <a:p>
            <a:r>
              <a:rPr lang="en-US" b="1" dirty="0"/>
              <a:t>Review Steps for dashboard and Notes</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22</a:t>
            </a:fld>
            <a:endParaRPr lang="en-US"/>
          </a:p>
        </p:txBody>
      </p:sp>
    </p:spTree>
    <p:extLst>
      <p:ext uri="{BB962C8B-B14F-4D97-AF65-F5344CB8AC3E}">
        <p14:creationId xmlns:p14="http://schemas.microsoft.com/office/powerpoint/2010/main" val="1526814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reviewing the notes let Elementary folks know the next 2 dashboards are all about high school stuff.</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23</a:t>
            </a:fld>
            <a:endParaRPr lang="en-US"/>
          </a:p>
        </p:txBody>
      </p:sp>
    </p:spTree>
    <p:extLst>
      <p:ext uri="{BB962C8B-B14F-4D97-AF65-F5344CB8AC3E}">
        <p14:creationId xmlns:p14="http://schemas.microsoft.com/office/powerpoint/2010/main" val="1855085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CCI Dashboard</a:t>
            </a:r>
          </a:p>
          <a:p>
            <a:endParaRPr lang="en-US" dirty="0"/>
          </a:p>
          <a:p>
            <a:r>
              <a:rPr lang="en-US" dirty="0"/>
              <a:t>Looks at each measure and </a:t>
            </a:r>
            <a:r>
              <a:rPr lang="en-US" dirty="0" err="1"/>
              <a:t>submeasure</a:t>
            </a:r>
            <a:r>
              <a:rPr lang="en-US" dirty="0"/>
              <a:t> of the CCI Indicators</a:t>
            </a:r>
          </a:p>
          <a:p>
            <a:endParaRPr lang="en-US" dirty="0"/>
          </a:p>
          <a:p>
            <a:r>
              <a:rPr lang="en-US" dirty="0"/>
              <a:t>Displays Potential overall status and gives you some information about each data point</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24</a:t>
            </a:fld>
            <a:endParaRPr lang="en-US"/>
          </a:p>
        </p:txBody>
      </p:sp>
    </p:spTree>
    <p:extLst>
      <p:ext uri="{BB962C8B-B14F-4D97-AF65-F5344CB8AC3E}">
        <p14:creationId xmlns:p14="http://schemas.microsoft.com/office/powerpoint/2010/main" val="1770476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0C8B01-99AC-4406-86A3-95907CB52FE8}" type="slidenum">
              <a:rPr lang="en-US" smtClean="0"/>
              <a:t>25</a:t>
            </a:fld>
            <a:endParaRPr lang="en-US"/>
          </a:p>
        </p:txBody>
      </p:sp>
    </p:spTree>
    <p:extLst>
      <p:ext uri="{BB962C8B-B14F-4D97-AF65-F5344CB8AC3E}">
        <p14:creationId xmlns:p14="http://schemas.microsoft.com/office/powerpoint/2010/main" val="1833570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CCI Dashboard</a:t>
            </a:r>
          </a:p>
          <a:p>
            <a:endParaRPr lang="en-US" dirty="0"/>
          </a:p>
          <a:p>
            <a:r>
              <a:rPr lang="en-US" dirty="0"/>
              <a:t>Looks at each measure and </a:t>
            </a:r>
            <a:r>
              <a:rPr lang="en-US" dirty="0" err="1"/>
              <a:t>submeasure</a:t>
            </a:r>
            <a:r>
              <a:rPr lang="en-US" dirty="0"/>
              <a:t> of the CCI Indicators</a:t>
            </a:r>
          </a:p>
          <a:p>
            <a:endParaRPr lang="en-US" dirty="0"/>
          </a:p>
          <a:p>
            <a:r>
              <a:rPr lang="en-US" dirty="0"/>
              <a:t>Displays Potential overall status and gives you some information about each data point</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26</a:t>
            </a:fld>
            <a:endParaRPr lang="en-US"/>
          </a:p>
        </p:txBody>
      </p:sp>
    </p:spTree>
    <p:extLst>
      <p:ext uri="{BB962C8B-B14F-4D97-AF65-F5344CB8AC3E}">
        <p14:creationId xmlns:p14="http://schemas.microsoft.com/office/powerpoint/2010/main" val="1007936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info and then go to the high school</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27</a:t>
            </a:fld>
            <a:endParaRPr lang="en-US"/>
          </a:p>
        </p:txBody>
      </p:sp>
    </p:spTree>
    <p:extLst>
      <p:ext uri="{BB962C8B-B14F-4D97-AF65-F5344CB8AC3E}">
        <p14:creationId xmlns:p14="http://schemas.microsoft.com/office/powerpoint/2010/main" val="1584641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Allan Abbott </a:t>
            </a:r>
          </a:p>
          <a:p>
            <a:endParaRPr lang="en-US" dirty="0"/>
          </a:p>
          <a:p>
            <a:r>
              <a:rPr lang="en-US" dirty="0"/>
              <a:t>Start at the bottom of the page – Tells you what CCI is all about</a:t>
            </a:r>
          </a:p>
          <a:p>
            <a:endParaRPr lang="en-US" dirty="0"/>
          </a:p>
          <a:p>
            <a:endParaRPr lang="en-US" dirty="0"/>
          </a:p>
          <a:p>
            <a:pPr>
              <a:lnSpc>
                <a:spcPts val="77"/>
              </a:lnSpc>
            </a:pPr>
            <a:r>
              <a:rPr lang="en-US" dirty="0"/>
              <a:t>Review the high school Graduation Track information at the top</a:t>
            </a:r>
          </a:p>
          <a:p>
            <a:r>
              <a:rPr lang="en-US" dirty="0"/>
              <a:t>	Credits Complete – from transcript (HIS)</a:t>
            </a:r>
          </a:p>
          <a:p>
            <a:r>
              <a:rPr lang="en-US" dirty="0"/>
              <a:t>	Credits Enrolled – Classes – SEC</a:t>
            </a:r>
          </a:p>
          <a:p>
            <a:r>
              <a:rPr lang="en-US" dirty="0"/>
              <a:t>	Credits Planned – Academic Plan</a:t>
            </a:r>
          </a:p>
          <a:p>
            <a:endParaRPr lang="en-US" dirty="0"/>
          </a:p>
          <a:p>
            <a:r>
              <a:rPr lang="en-US" dirty="0"/>
              <a:t> - Needs Attention – credit deficiency</a:t>
            </a:r>
          </a:p>
          <a:p>
            <a:r>
              <a:rPr lang="en-US" dirty="0"/>
              <a:t>	Go to Grad Status – show deficiency in VAPA</a:t>
            </a:r>
          </a:p>
          <a:p>
            <a:r>
              <a:rPr lang="en-US" dirty="0"/>
              <a:t>	Change Grade Track to CTA and World Language</a:t>
            </a:r>
          </a:p>
          <a:p>
            <a:r>
              <a:rPr lang="en-US" dirty="0"/>
              <a:t>	Deficiency cleared</a:t>
            </a:r>
          </a:p>
          <a:p>
            <a:endParaRPr lang="en-US" dirty="0"/>
          </a:p>
          <a:p>
            <a:r>
              <a:rPr lang="en-US" dirty="0" err="1"/>
              <a:t>Returrn</a:t>
            </a:r>
            <a:r>
              <a:rPr lang="en-US" dirty="0"/>
              <a:t> to CCI – note completion – look at Status window below each measure – now lets see what it’s reading to give us that info</a:t>
            </a:r>
          </a:p>
          <a:p>
            <a:endParaRPr lang="en-US" dirty="0"/>
          </a:p>
          <a:p>
            <a:r>
              <a:rPr lang="en-US" dirty="0"/>
              <a:t>Next page</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28</a:t>
            </a:fld>
            <a:endParaRPr lang="en-US"/>
          </a:p>
        </p:txBody>
      </p:sp>
    </p:spTree>
    <p:extLst>
      <p:ext uri="{BB962C8B-B14F-4D97-AF65-F5344CB8AC3E}">
        <p14:creationId xmlns:p14="http://schemas.microsoft.com/office/powerpoint/2010/main" val="737736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Measure A -  Incomplete – no  pathway – B – no Math</a:t>
            </a:r>
          </a:p>
          <a:p>
            <a:endParaRPr lang="en-US" dirty="0"/>
          </a:p>
          <a:p>
            <a:r>
              <a:rPr lang="en-US" dirty="0"/>
              <a:t>Measure C complete – college coursework completed</a:t>
            </a:r>
          </a:p>
          <a:p>
            <a:endParaRPr lang="en-US" dirty="0"/>
          </a:p>
          <a:p>
            <a:r>
              <a:rPr lang="en-US" dirty="0"/>
              <a:t>Measure D Complete – AP/IB – 2 many exams passed</a:t>
            </a:r>
          </a:p>
          <a:p>
            <a:endParaRPr lang="en-US" dirty="0"/>
          </a:p>
          <a:p>
            <a:r>
              <a:rPr lang="en-US" dirty="0"/>
              <a:t>Measure E complete – A-G courses completed</a:t>
            </a:r>
          </a:p>
          <a:p>
            <a:endParaRPr lang="en-US" dirty="0"/>
          </a:p>
          <a:p>
            <a:r>
              <a:rPr lang="en-US" dirty="0"/>
              <a:t>No info available for F or G</a:t>
            </a:r>
          </a:p>
          <a:p>
            <a:endParaRPr lang="en-US" b="1" dirty="0"/>
          </a:p>
          <a:p>
            <a:r>
              <a:rPr lang="en-US" b="1" dirty="0"/>
              <a:t>Return to PPT to view notes</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29</a:t>
            </a:fld>
            <a:endParaRPr lang="en-US"/>
          </a:p>
        </p:txBody>
      </p:sp>
    </p:spTree>
    <p:extLst>
      <p:ext uri="{BB962C8B-B14F-4D97-AF65-F5344CB8AC3E}">
        <p14:creationId xmlns:p14="http://schemas.microsoft.com/office/powerpoint/2010/main" val="217486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Will try and bounce between this PPT and Aeries, to show you how it works there. </a:t>
            </a:r>
          </a:p>
          <a:p>
            <a:pPr marL="171450" indent="-171450">
              <a:buFont typeface="Arial" panose="020B0604020202020204" pitchFamily="34" charset="0"/>
              <a:buChar char="•"/>
            </a:pPr>
            <a:r>
              <a:rPr lang="en-US" dirty="0"/>
              <a:t>Aeries – started on Home </a:t>
            </a:r>
          </a:p>
          <a:p>
            <a:pPr marL="171450" indent="-171450">
              <a:buFont typeface="Arial" panose="020B0604020202020204" pitchFamily="34" charset="0"/>
              <a:buChar char="•"/>
            </a:pPr>
            <a:r>
              <a:rPr lang="en-US" dirty="0"/>
              <a:t>Turn off camera to help speed</a:t>
            </a:r>
          </a:p>
          <a:p>
            <a:pPr marL="171450" indent="-171450">
              <a:buFont typeface="Arial" panose="020B0604020202020204" pitchFamily="34" charset="0"/>
              <a:buChar char="•"/>
            </a:pPr>
            <a:r>
              <a:rPr lang="en-US" dirty="0"/>
              <a:t>Attendance Accounting Node to Attendance Dashboard (don’t confuse with Attendance Process Dashboard)</a:t>
            </a:r>
          </a:p>
          <a:p>
            <a:pPr marL="171450" indent="-171450">
              <a:buFont typeface="Arial" panose="020B0604020202020204" pitchFamily="34" charset="0"/>
              <a:buChar char="•"/>
            </a:pPr>
            <a:r>
              <a:rPr lang="en-US" dirty="0"/>
              <a:t>The top part shows a couple of graphs</a:t>
            </a:r>
          </a:p>
          <a:p>
            <a:pPr marL="628650" lvl="1" indent="-171450">
              <a:buFont typeface="Arial" panose="020B0604020202020204" pitchFamily="34" charset="0"/>
              <a:buChar char="•"/>
            </a:pPr>
            <a:r>
              <a:rPr lang="en-US" dirty="0"/>
              <a:t>All about total enrollment, broken down by gender and then present today out of enrollment.</a:t>
            </a:r>
          </a:p>
          <a:p>
            <a:pPr marL="628650" lvl="1" indent="-171450">
              <a:buFont typeface="Arial" panose="020B0604020202020204" pitchFamily="34" charset="0"/>
              <a:buChar char="•"/>
            </a:pPr>
            <a:r>
              <a:rPr lang="en-US" dirty="0"/>
              <a:t>Filters and options bar, click on dropdown. Now looks at current week. </a:t>
            </a:r>
          </a:p>
          <a:p>
            <a:pPr marL="1085850" lvl="2" indent="-171450">
              <a:buFont typeface="Arial" panose="020B0604020202020204" pitchFamily="34" charset="0"/>
              <a:buChar char="•"/>
            </a:pPr>
            <a:r>
              <a:rPr lang="en-US" dirty="0"/>
              <a:t>Whatever dates you want to set up, you can</a:t>
            </a:r>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r>
              <a:rPr lang="en-US" dirty="0"/>
              <a:t>Hover over any data point, gives exact totals. </a:t>
            </a:r>
          </a:p>
          <a:p>
            <a:pPr marL="1085850" lvl="2" indent="-171450">
              <a:buFont typeface="Arial" panose="020B0604020202020204" pitchFamily="34" charset="0"/>
              <a:buChar char="•"/>
            </a:pPr>
            <a:r>
              <a:rPr lang="en-US" dirty="0"/>
              <a:t>Top line is enrollment, bottom line is present</a:t>
            </a:r>
          </a:p>
          <a:p>
            <a:pPr marL="1085850" lvl="2" indent="-171450">
              <a:buFont typeface="Arial" panose="020B0604020202020204" pitchFamily="34" charset="0"/>
              <a:buChar char="•"/>
            </a:pPr>
            <a:r>
              <a:rPr lang="en-US" dirty="0"/>
              <a:t>Second line gives you absent, tardy, excused absent and </a:t>
            </a:r>
            <a:r>
              <a:rPr lang="en-US" dirty="0" err="1"/>
              <a:t>unexused</a:t>
            </a:r>
            <a:r>
              <a:rPr lang="en-US" dirty="0"/>
              <a:t> absent</a:t>
            </a:r>
          </a:p>
          <a:p>
            <a:pPr marL="914400" lvl="2" indent="0">
              <a:buFont typeface="Arial" panose="020B0604020202020204" pitchFamily="34" charset="0"/>
              <a:buNone/>
            </a:pPr>
            <a:r>
              <a:rPr lang="en-US" dirty="0"/>
              <a:t>Notes these are all for elementary, all day codes. </a:t>
            </a:r>
            <a:r>
              <a:rPr lang="en-US" dirty="0" err="1"/>
              <a:t>Colunms</a:t>
            </a:r>
            <a:r>
              <a:rPr lang="en-US" dirty="0"/>
              <a:t> identify them.</a:t>
            </a:r>
          </a:p>
          <a:p>
            <a:pPr marL="914400" lvl="2" indent="0">
              <a:buFont typeface="Arial" panose="020B0604020202020204" pitchFamily="34" charset="0"/>
              <a:buNone/>
            </a:pPr>
            <a:r>
              <a:rPr lang="en-US" dirty="0"/>
              <a:t>Can remove items by clicking on the legend to turn off/on items from the chart</a:t>
            </a:r>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3</a:t>
            </a:fld>
            <a:endParaRPr lang="en-US"/>
          </a:p>
        </p:txBody>
      </p:sp>
    </p:spTree>
    <p:extLst>
      <p:ext uri="{BB962C8B-B14F-4D97-AF65-F5344CB8AC3E}">
        <p14:creationId xmlns:p14="http://schemas.microsoft.com/office/powerpoint/2010/main" val="3502998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0C8B01-99AC-4406-86A3-95907CB52FE8}" type="slidenum">
              <a:rPr lang="en-US" smtClean="0"/>
              <a:t>30</a:t>
            </a:fld>
            <a:endParaRPr lang="en-US"/>
          </a:p>
        </p:txBody>
      </p:sp>
    </p:spTree>
    <p:extLst>
      <p:ext uri="{BB962C8B-B14F-4D97-AF65-F5344CB8AC3E}">
        <p14:creationId xmlns:p14="http://schemas.microsoft.com/office/powerpoint/2010/main" val="2538379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Found under Grade Reporting branch of the tree</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31</a:t>
            </a:fld>
            <a:endParaRPr lang="en-US"/>
          </a:p>
        </p:txBody>
      </p:sp>
    </p:spTree>
    <p:extLst>
      <p:ext uri="{BB962C8B-B14F-4D97-AF65-F5344CB8AC3E}">
        <p14:creationId xmlns:p14="http://schemas.microsoft.com/office/powerpoint/2010/main" val="1865525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Graduation  College Readiness Dashboard gives you so much information about graduation status, as well as college entrance requirement information</a:t>
            </a:r>
          </a:p>
          <a:p>
            <a:endParaRPr lang="en-US" dirty="0"/>
          </a:p>
          <a:p>
            <a:r>
              <a:rPr lang="en-US" dirty="0"/>
              <a:t>Includes 2 tabs –</a:t>
            </a:r>
          </a:p>
          <a:p>
            <a:endParaRPr lang="en-US" dirty="0"/>
          </a:p>
          <a:p>
            <a:r>
              <a:rPr lang="en-US" dirty="0"/>
              <a:t> - Graduation Status Summary</a:t>
            </a:r>
          </a:p>
          <a:p>
            <a:endParaRPr lang="en-US" dirty="0"/>
          </a:p>
          <a:p>
            <a:r>
              <a:rPr lang="en-US" dirty="0"/>
              <a:t> - Graduation Status Summary by Subject Area</a:t>
            </a:r>
          </a:p>
          <a:p>
            <a:endParaRPr lang="en-US" dirty="0"/>
          </a:p>
          <a:p>
            <a:r>
              <a:rPr lang="en-US" dirty="0"/>
              <a:t>What is it using to calculate</a:t>
            </a:r>
          </a:p>
          <a:p>
            <a:r>
              <a:rPr lang="en-US" dirty="0"/>
              <a:t> Courses Completed, Courses enrolled, courses planned</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32</a:t>
            </a:fld>
            <a:endParaRPr lang="en-US"/>
          </a:p>
        </p:txBody>
      </p:sp>
    </p:spTree>
    <p:extLst>
      <p:ext uri="{BB962C8B-B14F-4D97-AF65-F5344CB8AC3E}">
        <p14:creationId xmlns:p14="http://schemas.microsoft.com/office/powerpoint/2010/main" val="1437060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 to High School – </a:t>
            </a:r>
          </a:p>
          <a:p>
            <a:r>
              <a:rPr lang="en-US" b="1" dirty="0"/>
              <a:t>Review the form </a:t>
            </a:r>
          </a:p>
          <a:p>
            <a:r>
              <a:rPr lang="en-US" dirty="0"/>
              <a:t>Buttons to calculate Grad Status, College Entrance, Add on</a:t>
            </a:r>
          </a:p>
          <a:p>
            <a:r>
              <a:rPr lang="en-US" dirty="0"/>
              <a:t>Filter for Counselors</a:t>
            </a:r>
          </a:p>
          <a:p>
            <a:endParaRPr lang="en-US" dirty="0"/>
          </a:p>
          <a:p>
            <a:r>
              <a:rPr lang="en-US" dirty="0"/>
              <a:t>Grad Status Summary Tab – uses the counselor filter to give percentage of students at each grade level on track for graduation </a:t>
            </a:r>
          </a:p>
          <a:p>
            <a:r>
              <a:rPr lang="en-US" dirty="0"/>
              <a:t>	Charts for Grad Status, UC, CSU, Add on</a:t>
            </a:r>
          </a:p>
          <a:p>
            <a:r>
              <a:rPr lang="en-US" dirty="0"/>
              <a:t>	Toggle to turn on or off grade levels	</a:t>
            </a:r>
          </a:p>
          <a:p>
            <a:r>
              <a:rPr lang="en-US" dirty="0"/>
              <a:t>Table info at bottom – on track- not on track</a:t>
            </a:r>
          </a:p>
          <a:p>
            <a:r>
              <a:rPr lang="en-US" dirty="0"/>
              <a:t>	links to students in each part of the table</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33</a:t>
            </a:fld>
            <a:endParaRPr lang="en-US"/>
          </a:p>
        </p:txBody>
      </p:sp>
    </p:spTree>
    <p:extLst>
      <p:ext uri="{BB962C8B-B14F-4D97-AF65-F5344CB8AC3E}">
        <p14:creationId xmlns:p14="http://schemas.microsoft.com/office/powerpoint/2010/main" val="411447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we use this?</a:t>
            </a:r>
          </a:p>
          <a:p>
            <a:endParaRPr lang="en-US" dirty="0"/>
          </a:p>
          <a:p>
            <a:r>
              <a:rPr lang="en-US" dirty="0"/>
              <a:t>Step 1 - Calculate the data</a:t>
            </a:r>
          </a:p>
          <a:p>
            <a:endParaRPr lang="en-US" dirty="0"/>
          </a:p>
          <a:p>
            <a:r>
              <a:rPr lang="en-US" dirty="0"/>
              <a:t>Step 2 - Filter for counselor if desired</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34</a:t>
            </a:fld>
            <a:endParaRPr lang="en-US"/>
          </a:p>
        </p:txBody>
      </p:sp>
    </p:spTree>
    <p:extLst>
      <p:ext uri="{BB962C8B-B14F-4D97-AF65-F5344CB8AC3E}">
        <p14:creationId xmlns:p14="http://schemas.microsoft.com/office/powerpoint/2010/main" val="1910965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3 – Select the appropriate tab</a:t>
            </a:r>
          </a:p>
          <a:p>
            <a:endParaRPr lang="en-US" dirty="0"/>
          </a:p>
          <a:p>
            <a:r>
              <a:rPr lang="en-US" b="1" dirty="0"/>
              <a:t>Grad Status Summary Tab </a:t>
            </a:r>
            <a:r>
              <a:rPr lang="en-US" dirty="0"/>
              <a:t>– uses the counselor filter to give percentage of students at each grade level on track for graduation </a:t>
            </a:r>
          </a:p>
          <a:p>
            <a:r>
              <a:rPr lang="en-US" dirty="0"/>
              <a:t>	Charts for Grad Status, UC, CSU, Add on</a:t>
            </a:r>
          </a:p>
          <a:p>
            <a:r>
              <a:rPr lang="en-US" dirty="0"/>
              <a:t>	Toggle to turn on or off grade levels</a:t>
            </a:r>
          </a:p>
          <a:p>
            <a:r>
              <a:rPr lang="en-US" dirty="0"/>
              <a:t>	</a:t>
            </a:r>
          </a:p>
          <a:p>
            <a:r>
              <a:rPr lang="en-US" dirty="0"/>
              <a:t>Table info at bottom – on track- not on track</a:t>
            </a:r>
          </a:p>
          <a:p>
            <a:r>
              <a:rPr lang="en-US" dirty="0"/>
              <a:t>	links to students in each part of the table</a:t>
            </a:r>
          </a:p>
          <a:p>
            <a:r>
              <a:rPr lang="en-US" dirty="0"/>
              <a:t>Select 12</a:t>
            </a:r>
            <a:r>
              <a:rPr lang="en-US" baseline="30000" dirty="0"/>
              <a:t>th</a:t>
            </a:r>
            <a:r>
              <a:rPr lang="en-US" dirty="0"/>
              <a:t> graders not on track for graduation</a:t>
            </a:r>
          </a:p>
          <a:p>
            <a:endParaRPr lang="en-US" dirty="0"/>
          </a:p>
          <a:p>
            <a:r>
              <a:rPr lang="en-US" dirty="0"/>
              <a:t>Also view UC/CSU </a:t>
            </a:r>
            <a:r>
              <a:rPr lang="en-US" dirty="0" err="1"/>
              <a:t>infor</a:t>
            </a:r>
            <a:endParaRPr lang="en-US" dirty="0"/>
          </a:p>
          <a:p>
            <a:endParaRPr lang="en-US" dirty="0"/>
          </a:p>
          <a:p>
            <a:r>
              <a:rPr lang="en-US" dirty="0"/>
              <a:t>Graduation Status Summary by Subject Area – info by grade level and subject area</a:t>
            </a:r>
          </a:p>
          <a:p>
            <a:r>
              <a:rPr lang="en-US" dirty="0"/>
              <a:t>Toggle grade levels on or off</a:t>
            </a:r>
          </a:p>
        </p:txBody>
      </p:sp>
      <p:sp>
        <p:nvSpPr>
          <p:cNvPr id="4" name="Slide Number Placeholder 3"/>
          <p:cNvSpPr>
            <a:spLocks noGrp="1"/>
          </p:cNvSpPr>
          <p:nvPr>
            <p:ph type="sldNum" sz="quarter" idx="5"/>
          </p:nvPr>
        </p:nvSpPr>
        <p:spPr/>
        <p:txBody>
          <a:bodyPr/>
          <a:lstStyle/>
          <a:p>
            <a:fld id="{040C8B01-99AC-4406-86A3-95907CB52FE8}" type="slidenum">
              <a:rPr lang="en-US" smtClean="0"/>
              <a:t>35</a:t>
            </a:fld>
            <a:endParaRPr lang="en-US"/>
          </a:p>
        </p:txBody>
      </p:sp>
    </p:spTree>
    <p:extLst>
      <p:ext uri="{BB962C8B-B14F-4D97-AF65-F5344CB8AC3E}">
        <p14:creationId xmlns:p14="http://schemas.microsoft.com/office/powerpoint/2010/main" val="3673009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Keep ability</a:t>
            </a:r>
          </a:p>
          <a:p>
            <a:endParaRPr lang="en-US" dirty="0"/>
          </a:p>
          <a:p>
            <a:r>
              <a:rPr lang="en-US" dirty="0"/>
              <a:t>12</a:t>
            </a:r>
            <a:r>
              <a:rPr lang="en-US" baseline="30000" dirty="0"/>
              <a:t>th</a:t>
            </a:r>
            <a:r>
              <a:rPr lang="en-US" dirty="0"/>
              <a:t> graders not on track for graduation</a:t>
            </a:r>
          </a:p>
          <a:p>
            <a:endParaRPr lang="en-US" dirty="0"/>
          </a:p>
          <a:p>
            <a:r>
              <a:rPr lang="en-US" dirty="0"/>
              <a:t>Run grad status report for a few</a:t>
            </a:r>
          </a:p>
          <a:p>
            <a:endParaRPr lang="en-US" dirty="0"/>
          </a:p>
          <a:p>
            <a:r>
              <a:rPr lang="en-US" dirty="0"/>
              <a:t>Return to PPT to finish</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36</a:t>
            </a:fld>
            <a:endParaRPr lang="en-US"/>
          </a:p>
        </p:txBody>
      </p:sp>
    </p:spTree>
    <p:extLst>
      <p:ext uri="{BB962C8B-B14F-4D97-AF65-F5344CB8AC3E}">
        <p14:creationId xmlns:p14="http://schemas.microsoft.com/office/powerpoint/2010/main" val="624512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37</a:t>
            </a:fld>
            <a:endParaRPr lang="en-US"/>
          </a:p>
        </p:txBody>
      </p:sp>
    </p:spTree>
    <p:extLst>
      <p:ext uri="{BB962C8B-B14F-4D97-AF65-F5344CB8AC3E}">
        <p14:creationId xmlns:p14="http://schemas.microsoft.com/office/powerpoint/2010/main" val="2751328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0C8B01-99AC-4406-86A3-95907CB52FE8}" type="slidenum">
              <a:rPr lang="en-US" smtClean="0"/>
              <a:t>38</a:t>
            </a:fld>
            <a:endParaRPr lang="en-US"/>
          </a:p>
        </p:txBody>
      </p:sp>
    </p:spTree>
    <p:extLst>
      <p:ext uri="{BB962C8B-B14F-4D97-AF65-F5344CB8AC3E}">
        <p14:creationId xmlns:p14="http://schemas.microsoft.com/office/powerpoint/2010/main" val="598350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0C8B01-99AC-4406-86A3-95907CB52FE8}" type="slidenum">
              <a:rPr lang="en-US" smtClean="0"/>
              <a:t>39</a:t>
            </a:fld>
            <a:endParaRPr lang="en-US"/>
          </a:p>
        </p:txBody>
      </p:sp>
    </p:spTree>
    <p:extLst>
      <p:ext uri="{BB962C8B-B14F-4D97-AF65-F5344CB8AC3E}">
        <p14:creationId xmlns:p14="http://schemas.microsoft.com/office/powerpoint/2010/main" val="398764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Start at Elementary School</a:t>
            </a:r>
          </a:p>
          <a:p>
            <a:r>
              <a:rPr lang="en-US" dirty="0" err="1"/>
              <a:t>Att</a:t>
            </a:r>
            <a:r>
              <a:rPr lang="en-US" dirty="0"/>
              <a:t> Dashboard – found under Attendance Accounting on the Navigation Tree</a:t>
            </a:r>
          </a:p>
          <a:p>
            <a:endParaRPr lang="en-US" dirty="0"/>
          </a:p>
          <a:p>
            <a:r>
              <a:rPr lang="en-US" dirty="0"/>
              <a:t>Trend Graph </a:t>
            </a:r>
          </a:p>
          <a:p>
            <a:r>
              <a:rPr lang="en-US" dirty="0"/>
              <a:t>Displays enrollment and Attendance information by date</a:t>
            </a:r>
          </a:p>
          <a:p>
            <a:endParaRPr lang="en-US" dirty="0"/>
          </a:p>
          <a:p>
            <a:r>
              <a:rPr lang="en-US" dirty="0"/>
              <a:t>Select date window – use the dropdown – Generate Dashboards</a:t>
            </a:r>
          </a:p>
          <a:p>
            <a:endParaRPr lang="en-US" dirty="0"/>
          </a:p>
          <a:p>
            <a:r>
              <a:rPr lang="en-US" b="1" dirty="0"/>
              <a:t>3 results</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4</a:t>
            </a:fld>
            <a:endParaRPr lang="en-US"/>
          </a:p>
        </p:txBody>
      </p:sp>
    </p:spTree>
    <p:extLst>
      <p:ext uri="{BB962C8B-B14F-4D97-AF65-F5344CB8AC3E}">
        <p14:creationId xmlns:p14="http://schemas.microsoft.com/office/powerpoint/2010/main" val="186103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Tx/>
              <a:buChar char="-"/>
            </a:pPr>
            <a:r>
              <a:rPr lang="en-US" b="1" dirty="0"/>
              <a:t>1</a:t>
            </a:r>
            <a:r>
              <a:rPr lang="en-US" b="1" baseline="30000" dirty="0"/>
              <a:t>st</a:t>
            </a:r>
            <a:r>
              <a:rPr lang="en-US" b="1" dirty="0"/>
              <a:t> Result</a:t>
            </a:r>
          </a:p>
          <a:p>
            <a:pPr marL="176679" indent="-176679">
              <a:buFontTx/>
              <a:buChar char="-"/>
            </a:pPr>
            <a:endParaRPr lang="en-US" b="1" dirty="0"/>
          </a:p>
          <a:p>
            <a:pPr marL="176679" indent="-176679">
              <a:buFontTx/>
              <a:buChar char="-"/>
            </a:pPr>
            <a:r>
              <a:rPr lang="en-US" b="1" dirty="0"/>
              <a:t>Graph 1 </a:t>
            </a:r>
            <a:r>
              <a:rPr lang="en-US" dirty="0"/>
              <a:t>– Total  Enrollment , Students Present, Breakdown by Gender</a:t>
            </a:r>
          </a:p>
          <a:p>
            <a:pPr marL="176679" indent="-176679">
              <a:buFontTx/>
              <a:buChar char="-"/>
            </a:pPr>
            <a:r>
              <a:rPr lang="en-US" dirty="0"/>
              <a:t>Enrollment labels on side</a:t>
            </a:r>
          </a:p>
          <a:p>
            <a:pPr marL="176679" indent="-176679">
              <a:buFontTx/>
              <a:buChar char="-"/>
            </a:pPr>
            <a:r>
              <a:rPr lang="en-US" dirty="0"/>
              <a:t>Dates on the bottom</a:t>
            </a:r>
          </a:p>
          <a:p>
            <a:pPr marL="176679" indent="-176679">
              <a:buFontTx/>
              <a:buChar char="-"/>
            </a:pPr>
            <a:endParaRPr lang="en-US" dirty="0"/>
          </a:p>
          <a:p>
            <a:pPr marL="176679" indent="-176679">
              <a:buFontTx/>
              <a:buChar char="-"/>
            </a:pPr>
            <a:r>
              <a:rPr lang="en-US" dirty="0"/>
              <a:t>Uses the All Day code to determine who is present – no all day code – student present</a:t>
            </a:r>
          </a:p>
          <a:p>
            <a:pPr marL="176679" indent="-176679">
              <a:buFontTx/>
              <a:buChar char="-"/>
            </a:pPr>
            <a:endParaRPr lang="en-US" dirty="0"/>
          </a:p>
          <a:p>
            <a:pPr marL="176679" indent="-176679">
              <a:buFontTx/>
              <a:buChar char="-"/>
            </a:pPr>
            <a:r>
              <a:rPr lang="en-US" dirty="0"/>
              <a:t>Toggle Graph lines on or off</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5</a:t>
            </a:fld>
            <a:endParaRPr lang="en-US"/>
          </a:p>
        </p:txBody>
      </p:sp>
    </p:spTree>
    <p:extLst>
      <p:ext uri="{BB962C8B-B14F-4D97-AF65-F5344CB8AC3E}">
        <p14:creationId xmlns:p14="http://schemas.microsoft.com/office/powerpoint/2010/main" val="280472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2</a:t>
            </a:r>
            <a:r>
              <a:rPr lang="en-US" b="1" baseline="30000" dirty="0"/>
              <a:t>nd</a:t>
            </a:r>
            <a:r>
              <a:rPr lang="en-US" b="1" dirty="0"/>
              <a:t> Result</a:t>
            </a:r>
          </a:p>
          <a:p>
            <a:endParaRPr lang="en-US" b="1" dirty="0"/>
          </a:p>
          <a:p>
            <a:r>
              <a:rPr lang="en-US" b="1" dirty="0"/>
              <a:t>- Graph 2 – </a:t>
            </a:r>
            <a:r>
              <a:rPr lang="en-US" dirty="0"/>
              <a:t>total number of absences, tardies, excused and unexcused absences</a:t>
            </a:r>
          </a:p>
          <a:p>
            <a:endParaRPr lang="en-US" dirty="0"/>
          </a:p>
          <a:p>
            <a:pPr marL="176679" indent="-176679">
              <a:buFontTx/>
              <a:buChar char="-"/>
            </a:pPr>
            <a:r>
              <a:rPr lang="en-US" dirty="0"/>
              <a:t>Hover over graph marker to see  information for each date</a:t>
            </a:r>
          </a:p>
          <a:p>
            <a:pPr marL="176679" indent="-176679">
              <a:buFontTx/>
              <a:buChar char="-"/>
            </a:pPr>
            <a:endParaRPr lang="en-US" dirty="0"/>
          </a:p>
          <a:p>
            <a:pPr marL="176679" indent="-176679">
              <a:buFontTx/>
              <a:buChar char="-"/>
            </a:pPr>
            <a:r>
              <a:rPr lang="en-US" dirty="0"/>
              <a:t>Toggle graph lines on or off</a:t>
            </a:r>
          </a:p>
          <a:p>
            <a:pPr marL="176679" indent="-176679">
              <a:buFontTx/>
              <a:buChar char="-"/>
            </a:pPr>
            <a:endParaRPr lang="en-US" dirty="0"/>
          </a:p>
          <a:p>
            <a:pPr marL="176679" indent="-176679">
              <a:buFontTx/>
              <a:buChar char="-"/>
            </a:pPr>
            <a:r>
              <a:rPr lang="en-US" dirty="0"/>
              <a:t>What you see is determined by ABS codes – reads the type of attendance</a:t>
            </a:r>
          </a:p>
          <a:p>
            <a:endParaRPr lang="en-US" dirty="0"/>
          </a:p>
          <a:p>
            <a:r>
              <a:rPr lang="en-US" dirty="0"/>
              <a:t>Go to Update Absence Codes – View Illness, then Other</a:t>
            </a:r>
          </a:p>
          <a:p>
            <a:endParaRPr lang="en-US" dirty="0"/>
          </a:p>
          <a:p>
            <a:r>
              <a:rPr lang="en-US" b="1" dirty="0"/>
              <a:t>Switch to High School to Show Period Information</a:t>
            </a:r>
          </a:p>
          <a:p>
            <a:endParaRPr lang="en-US" dirty="0"/>
          </a:p>
          <a:p>
            <a:r>
              <a:rPr lang="en-US" dirty="0"/>
              <a:t>Absent still reads All Day Code, but Tardies are Period Tardies</a:t>
            </a:r>
          </a:p>
          <a:p>
            <a:r>
              <a:rPr lang="en-US" dirty="0"/>
              <a:t>	Never have All Day Tardy in a period </a:t>
            </a:r>
            <a:r>
              <a:rPr lang="en-US" dirty="0" err="1"/>
              <a:t>att</a:t>
            </a:r>
            <a:r>
              <a:rPr lang="en-US" dirty="0"/>
              <a:t> environment</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6</a:t>
            </a:fld>
            <a:endParaRPr lang="en-US"/>
          </a:p>
        </p:txBody>
      </p:sp>
    </p:spTree>
    <p:extLst>
      <p:ext uri="{BB962C8B-B14F-4D97-AF65-F5344CB8AC3E}">
        <p14:creationId xmlns:p14="http://schemas.microsoft.com/office/powerpoint/2010/main" val="53536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it shows all the data form the graph</a:t>
            </a:r>
          </a:p>
          <a:p>
            <a:r>
              <a:rPr lang="en-US" dirty="0"/>
              <a:t>Print button at the bottom of the data graph</a:t>
            </a:r>
          </a:p>
          <a:p>
            <a:r>
              <a:rPr lang="en-US" dirty="0"/>
              <a:t>Question: What sort of instances would you use this info. Want to know what attendance is over time. There are looking for changes between days. Lots of absences before or after holidays, etc. </a:t>
            </a:r>
          </a:p>
          <a:p>
            <a:endParaRPr lang="en-US" dirty="0"/>
          </a:p>
          <a:p>
            <a:r>
              <a:rPr lang="en-US" dirty="0"/>
              <a:t>Look at HS and see how it’s different</a:t>
            </a:r>
          </a:p>
          <a:p>
            <a:r>
              <a:rPr lang="en-US" dirty="0"/>
              <a:t>Only looks at all day codes</a:t>
            </a:r>
          </a:p>
          <a:p>
            <a:r>
              <a:rPr lang="en-US" dirty="0"/>
              <a:t>Period tardies, excused absences and unexcused absences. </a:t>
            </a:r>
          </a:p>
          <a:p>
            <a:r>
              <a:rPr lang="en-US" dirty="0"/>
              <a:t>Graphic representation of what’s happening with attendance and enrollments</a:t>
            </a:r>
          </a:p>
          <a:p>
            <a:r>
              <a:rPr lang="en-US" dirty="0"/>
              <a:t>? To see trends over 2 school years, would need to go to analytics</a:t>
            </a:r>
          </a:p>
          <a:p>
            <a:r>
              <a:rPr lang="en-US" dirty="0"/>
              <a:t>Or not even sure if it would work in Analytics. Perhaps compare similar weeks in prior year databases. </a:t>
            </a:r>
          </a:p>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7</a:t>
            </a:fld>
            <a:endParaRPr lang="en-US"/>
          </a:p>
        </p:txBody>
      </p:sp>
      <p:sp>
        <p:nvSpPr>
          <p:cNvPr id="6" name="TextBox 5">
            <a:extLst>
              <a:ext uri="{FF2B5EF4-FFF2-40B4-BE49-F238E27FC236}">
                <a16:creationId xmlns:a16="http://schemas.microsoft.com/office/drawing/2014/main" id="{0FFA0DE8-6F40-62FC-ABE8-0B9778A68CD7}"/>
              </a:ext>
            </a:extLst>
          </p:cNvPr>
          <p:cNvSpPr txBox="1"/>
          <p:nvPr/>
        </p:nvSpPr>
        <p:spPr>
          <a:xfrm>
            <a:off x="1776536" y="3819095"/>
            <a:ext cx="3553073" cy="1849475"/>
          </a:xfrm>
          <a:prstGeom prst="rect">
            <a:avLst/>
          </a:prstGeom>
          <a:noFill/>
        </p:spPr>
        <p:txBody>
          <a:bodyPr wrap="square" lIns="94229" tIns="47114" rIns="94229" bIns="47114">
            <a:spAutoFit/>
          </a:bodyPr>
          <a:lstStyle/>
          <a:p>
            <a:r>
              <a:rPr lang="en-US" sz="1900" dirty="0"/>
              <a:t>3</a:t>
            </a:r>
            <a:r>
              <a:rPr lang="en-US" sz="1900" baseline="30000" dirty="0"/>
              <a:t>rd</a:t>
            </a:r>
            <a:r>
              <a:rPr lang="en-US" sz="1900" dirty="0"/>
              <a:t> Result</a:t>
            </a:r>
          </a:p>
          <a:p>
            <a:endParaRPr lang="en-US" sz="1900" dirty="0"/>
          </a:p>
          <a:p>
            <a:pPr marL="294465" indent="-294465">
              <a:buFontTx/>
              <a:buChar char="-"/>
            </a:pPr>
            <a:r>
              <a:rPr lang="en-US" sz="1900" dirty="0"/>
              <a:t>Table View – Displays info from the 1</a:t>
            </a:r>
            <a:r>
              <a:rPr lang="en-US" sz="1900" baseline="30000" dirty="0"/>
              <a:t>st</a:t>
            </a:r>
            <a:r>
              <a:rPr lang="en-US" sz="1900" dirty="0"/>
              <a:t> 2 results in table format</a:t>
            </a:r>
          </a:p>
          <a:p>
            <a:pPr marL="294465" indent="-294465">
              <a:buFontTx/>
              <a:buChar char="-"/>
            </a:pPr>
            <a:endParaRPr lang="en-US" sz="1900" dirty="0"/>
          </a:p>
          <a:p>
            <a:pPr marL="294465" indent="-294465">
              <a:buFontTx/>
              <a:buChar char="-"/>
            </a:pPr>
            <a:r>
              <a:rPr lang="en-US" sz="1900" dirty="0"/>
              <a:t>Ability to print the chart</a:t>
            </a:r>
          </a:p>
        </p:txBody>
      </p:sp>
    </p:spTree>
    <p:extLst>
      <p:ext uri="{BB962C8B-B14F-4D97-AF65-F5344CB8AC3E}">
        <p14:creationId xmlns:p14="http://schemas.microsoft.com/office/powerpoint/2010/main" val="14163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C8B01-99AC-4406-86A3-95907CB52FE8}" type="slidenum">
              <a:rPr lang="en-US" smtClean="0"/>
              <a:t>8</a:t>
            </a:fld>
            <a:endParaRPr lang="en-US"/>
          </a:p>
        </p:txBody>
      </p:sp>
      <p:sp>
        <p:nvSpPr>
          <p:cNvPr id="6" name="TextBox 5">
            <a:extLst>
              <a:ext uri="{FF2B5EF4-FFF2-40B4-BE49-F238E27FC236}">
                <a16:creationId xmlns:a16="http://schemas.microsoft.com/office/drawing/2014/main" id="{DF463A32-2C30-08E4-4D51-76E47BC678C6}"/>
              </a:ext>
            </a:extLst>
          </p:cNvPr>
          <p:cNvSpPr txBox="1"/>
          <p:nvPr/>
        </p:nvSpPr>
        <p:spPr>
          <a:xfrm>
            <a:off x="1776536" y="4387905"/>
            <a:ext cx="3553073" cy="679924"/>
          </a:xfrm>
          <a:prstGeom prst="rect">
            <a:avLst/>
          </a:prstGeom>
          <a:noFill/>
        </p:spPr>
        <p:txBody>
          <a:bodyPr wrap="square" lIns="94229" tIns="47114" rIns="94229" bIns="47114">
            <a:spAutoFit/>
          </a:bodyPr>
          <a:lstStyle/>
          <a:p>
            <a:r>
              <a:rPr lang="en-US" sz="1900" dirty="0"/>
              <a:t>Return to PowerPoint to view Notes</a:t>
            </a:r>
          </a:p>
        </p:txBody>
      </p:sp>
    </p:spTree>
    <p:extLst>
      <p:ext uri="{BB962C8B-B14F-4D97-AF65-F5344CB8AC3E}">
        <p14:creationId xmlns:p14="http://schemas.microsoft.com/office/powerpoint/2010/main" val="340736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0C8B01-99AC-4406-86A3-95907CB52FE8}" type="slidenum">
              <a:rPr lang="en-US" smtClean="0"/>
              <a:t>9</a:t>
            </a:fld>
            <a:endParaRPr lang="en-US"/>
          </a:p>
        </p:txBody>
      </p:sp>
    </p:spTree>
    <p:extLst>
      <p:ext uri="{BB962C8B-B14F-4D97-AF65-F5344CB8AC3E}">
        <p14:creationId xmlns:p14="http://schemas.microsoft.com/office/powerpoint/2010/main" val="285538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support.aeries.com/support/solutions/articles/14000070185-discipline-dashboar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support.aeries.com/support/solutions/articles/14000071247-interventions-dashboard" TargetMode="External"/><Relationship Id="rId4" Type="http://schemas.openxmlformats.org/officeDocument/2006/relationships/hyperlink" Target="https://support.aeries.com/support/solutions/articles/14000071050-intervention-detail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support.aeries.com/support/solutions/articles/14000096617-cci-indicator-summary-security-and-configurations" TargetMode="External"/><Relationship Id="rId5" Type="http://schemas.openxmlformats.org/officeDocument/2006/relationships/hyperlink" Target="https://support.aeries.com/support/solutions/articles/14000096618-cci-college-career-indicator-student-summary-overview" TargetMode="External"/><Relationship Id="rId4" Type="http://schemas.openxmlformats.org/officeDocument/2006/relationships/hyperlink" Target="https://support.aeries.com/support/solutions/articles/14000067781-calpads-extracts-other-options-tab"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support.aeries.com/support/solutions/articles/14000077535-graduation-college-readiness-dashboar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upport.aeries.com/support/solutions/articles/14000128314-attendance-dashboar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FFA522FA-45DF-0024-76CF-07B15FD03BA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4572000" y="6056888"/>
            <a:ext cx="1589156" cy="1601212"/>
            <a:chOff x="0" y="0"/>
            <a:chExt cx="326165" cy="328639"/>
          </a:xfrm>
        </p:grpSpPr>
        <p:sp>
          <p:nvSpPr>
            <p:cNvPr id="4" name="Freeform 4"/>
            <p:cNvSpPr/>
            <p:nvPr/>
          </p:nvSpPr>
          <p:spPr>
            <a:xfrm>
              <a:off x="0" y="0"/>
              <a:ext cx="326165" cy="328639"/>
            </a:xfrm>
            <a:custGeom>
              <a:avLst/>
              <a:gdLst/>
              <a:ahLst/>
              <a:cxnLst/>
              <a:rect l="l" t="t" r="r" b="b"/>
              <a:pathLst>
                <a:path w="326165" h="328639">
                  <a:moveTo>
                    <a:pt x="0" y="0"/>
                  </a:moveTo>
                  <a:lnTo>
                    <a:pt x="326165" y="0"/>
                  </a:lnTo>
                  <a:lnTo>
                    <a:pt x="326165" y="328639"/>
                  </a:lnTo>
                  <a:lnTo>
                    <a:pt x="0" y="328639"/>
                  </a:lnTo>
                  <a:close/>
                </a:path>
              </a:pathLst>
            </a:custGeom>
            <a:solidFill>
              <a:srgbClr val="B6E3FA"/>
            </a:solidFill>
          </p:spPr>
          <p:txBody>
            <a:bodyPr/>
            <a:lstStyle/>
            <a:p>
              <a:endParaRPr lang="en-US"/>
            </a:p>
          </p:txBody>
        </p:sp>
        <p:sp>
          <p:nvSpPr>
            <p:cNvPr id="5" name="TextBox 5"/>
            <p:cNvSpPr txBox="1"/>
            <p:nvPr/>
          </p:nvSpPr>
          <p:spPr>
            <a:xfrm>
              <a:off x="0" y="-38100"/>
              <a:ext cx="326165" cy="366739"/>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6023127" y="750314"/>
            <a:ext cx="6241746" cy="1438479"/>
          </a:xfrm>
          <a:custGeom>
            <a:avLst/>
            <a:gdLst/>
            <a:ahLst/>
            <a:cxnLst/>
            <a:rect l="l" t="t" r="r" b="b"/>
            <a:pathLst>
              <a:path w="6241746" h="1438479">
                <a:moveTo>
                  <a:pt x="0" y="0"/>
                </a:moveTo>
                <a:lnTo>
                  <a:pt x="6241746" y="0"/>
                </a:lnTo>
                <a:lnTo>
                  <a:pt x="6241746" y="1438479"/>
                </a:lnTo>
                <a:lnTo>
                  <a:pt x="0" y="1438479"/>
                </a:lnTo>
                <a:lnTo>
                  <a:pt x="0" y="0"/>
                </a:lnTo>
                <a:close/>
              </a:path>
            </a:pathLst>
          </a:custGeom>
          <a:blipFill>
            <a:blip r:embed="rId4"/>
            <a:stretch>
              <a:fillRect l="-1499" r="-1499"/>
            </a:stretch>
          </a:blipFill>
        </p:spPr>
        <p:txBody>
          <a:bodyPr/>
          <a:lstStyle/>
          <a:p>
            <a:endParaRPr lang="en-US"/>
          </a:p>
        </p:txBody>
      </p:sp>
      <p:sp>
        <p:nvSpPr>
          <p:cNvPr id="8" name="TextBox 8"/>
          <p:cNvSpPr txBox="1"/>
          <p:nvPr/>
        </p:nvSpPr>
        <p:spPr>
          <a:xfrm>
            <a:off x="6512102" y="6203288"/>
            <a:ext cx="10906716" cy="590546"/>
          </a:xfrm>
          <a:prstGeom prst="rect">
            <a:avLst/>
          </a:prstGeom>
        </p:spPr>
        <p:txBody>
          <a:bodyPr wrap="square" lIns="0" tIns="0" rIns="0" bIns="0" rtlCol="0" anchor="t">
            <a:spAutoFit/>
          </a:bodyPr>
          <a:lstStyle/>
          <a:p>
            <a:pPr>
              <a:lnSpc>
                <a:spcPts val="4734"/>
              </a:lnSpc>
            </a:pPr>
            <a:r>
              <a:rPr lang="en-US" sz="3382" spc="520" dirty="0">
                <a:solidFill>
                  <a:srgbClr val="FFFFFF"/>
                </a:solidFill>
                <a:latin typeface="Nunito Sans Heavy"/>
              </a:rPr>
              <a:t>Jan Tokorcheck  | </a:t>
            </a:r>
            <a:r>
              <a:rPr lang="en-US" sz="3200" spc="347" dirty="0">
                <a:solidFill>
                  <a:srgbClr val="FFFFFF"/>
                </a:solidFill>
                <a:latin typeface="Nunito Sans Heavy"/>
              </a:rPr>
              <a:t>Lead Business Analyst</a:t>
            </a:r>
            <a:endParaRPr lang="en-US" sz="3200" spc="520" dirty="0">
              <a:solidFill>
                <a:srgbClr val="FFFFFF"/>
              </a:solidFill>
              <a:latin typeface="Nunito Sans Heavy"/>
            </a:endParaRPr>
          </a:p>
        </p:txBody>
      </p:sp>
      <p:sp>
        <p:nvSpPr>
          <p:cNvPr id="9" name="TextBox 9"/>
          <p:cNvSpPr txBox="1"/>
          <p:nvPr/>
        </p:nvSpPr>
        <p:spPr>
          <a:xfrm>
            <a:off x="6512103" y="6862916"/>
            <a:ext cx="6082986" cy="582108"/>
          </a:xfrm>
          <a:prstGeom prst="rect">
            <a:avLst/>
          </a:prstGeom>
        </p:spPr>
        <p:txBody>
          <a:bodyPr lIns="0" tIns="0" rIns="0" bIns="0" rtlCol="0" anchor="t">
            <a:spAutoFit/>
          </a:bodyPr>
          <a:lstStyle/>
          <a:p>
            <a:pPr>
              <a:lnSpc>
                <a:spcPts val="4734"/>
              </a:lnSpc>
            </a:pPr>
            <a:r>
              <a:rPr lang="en-US" sz="3382" spc="520" dirty="0">
                <a:solidFill>
                  <a:srgbClr val="FFFFFF"/>
                </a:solidFill>
                <a:latin typeface="Nunito Sans Bold"/>
              </a:rPr>
              <a:t>March 06-08, 2024</a:t>
            </a:r>
          </a:p>
        </p:txBody>
      </p:sp>
      <p:sp>
        <p:nvSpPr>
          <p:cNvPr id="10" name="TextBox 10"/>
          <p:cNvSpPr txBox="1"/>
          <p:nvPr/>
        </p:nvSpPr>
        <p:spPr>
          <a:xfrm>
            <a:off x="2304773" y="2057799"/>
            <a:ext cx="13678455" cy="2406649"/>
          </a:xfrm>
          <a:prstGeom prst="rect">
            <a:avLst/>
          </a:prstGeom>
        </p:spPr>
        <p:txBody>
          <a:bodyPr lIns="0" tIns="0" rIns="0" bIns="0" rtlCol="0" anchor="t">
            <a:spAutoFit/>
          </a:bodyPr>
          <a:lstStyle/>
          <a:p>
            <a:pPr algn="ctr">
              <a:lnSpc>
                <a:spcPts val="19600"/>
              </a:lnSpc>
            </a:pPr>
            <a:r>
              <a:rPr lang="en-US" sz="14000" dirty="0">
                <a:solidFill>
                  <a:srgbClr val="FEFEFE"/>
                </a:solidFill>
                <a:latin typeface="Aeries Sans Ultra-Bold"/>
              </a:rPr>
              <a:t>Did You Know?</a:t>
            </a:r>
          </a:p>
        </p:txBody>
      </p:sp>
      <p:sp>
        <p:nvSpPr>
          <p:cNvPr id="11" name="TextBox 11"/>
          <p:cNvSpPr txBox="1"/>
          <p:nvPr/>
        </p:nvSpPr>
        <p:spPr>
          <a:xfrm>
            <a:off x="2304773" y="4546600"/>
            <a:ext cx="13678455" cy="655949"/>
          </a:xfrm>
          <a:prstGeom prst="rect">
            <a:avLst/>
          </a:prstGeom>
        </p:spPr>
        <p:txBody>
          <a:bodyPr lIns="0" tIns="0" rIns="0" bIns="0" rtlCol="0" anchor="t">
            <a:spAutoFit/>
          </a:bodyPr>
          <a:lstStyle/>
          <a:p>
            <a:pPr algn="ctr">
              <a:lnSpc>
                <a:spcPts val="4900"/>
              </a:lnSpc>
            </a:pPr>
            <a:r>
              <a:rPr lang="en-US" sz="4800" spc="539" dirty="0">
                <a:solidFill>
                  <a:srgbClr val="D4EAF8"/>
                </a:solidFill>
                <a:latin typeface="Nunito Sans Italics"/>
              </a:rPr>
              <a:t>Part 5: Dashboard Delights 541-5</a:t>
            </a:r>
          </a:p>
        </p:txBody>
      </p:sp>
      <p:sp>
        <p:nvSpPr>
          <p:cNvPr id="12" name="TextBox 12"/>
          <p:cNvSpPr txBox="1"/>
          <p:nvPr/>
        </p:nvSpPr>
        <p:spPr>
          <a:xfrm>
            <a:off x="885365" y="8566150"/>
            <a:ext cx="16517269" cy="692150"/>
          </a:xfrm>
          <a:prstGeom prst="rect">
            <a:avLst/>
          </a:prstGeom>
        </p:spPr>
        <p:txBody>
          <a:bodyPr lIns="0" tIns="0" rIns="0" bIns="0" rtlCol="0" anchor="t">
            <a:spAutoFit/>
          </a:bodyPr>
          <a:lstStyle/>
          <a:p>
            <a:pPr algn="ctr">
              <a:lnSpc>
                <a:spcPts val="2800"/>
              </a:lnSpc>
            </a:pPr>
            <a:r>
              <a:rPr lang="en-US" sz="2000" spc="308" dirty="0">
                <a:solidFill>
                  <a:srgbClr val="D4EAF8"/>
                </a:solidFill>
                <a:latin typeface="Nunito Sans Italics"/>
              </a:rPr>
              <a:t>Information shared throughout this presentation is the property of Aeries Software. Information or images may not be reproduced, duplicated, or shared without the prior written consent of Aeries Software.</a:t>
            </a:r>
          </a:p>
        </p:txBody>
      </p:sp>
      <p:pic>
        <p:nvPicPr>
          <p:cNvPr id="2" name="Picture 1" descr="A person wearing glasses and a grey coat&#10;&#10;Description automatically generated">
            <a:extLst>
              <a:ext uri="{FF2B5EF4-FFF2-40B4-BE49-F238E27FC236}">
                <a16:creationId xmlns:a16="http://schemas.microsoft.com/office/drawing/2014/main" id="{DEAAAC74-F5A8-A4B6-59ED-2AE226E444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742284"/>
            <a:ext cx="1589156" cy="19158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55F3101-172A-AA0B-1042-95E0B9031EA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386543" y="1334022"/>
            <a:ext cx="17629610" cy="6384345"/>
          </a:xfrm>
          <a:solidFill>
            <a:srgbClr val="0070C0"/>
          </a:solidFill>
          <a:ln w="57150">
            <a:solidFill>
              <a:srgbClr val="C00000"/>
            </a:solidFill>
          </a:ln>
        </p:spPr>
        <p:txBody>
          <a:bodyPr>
            <a:normAutofit fontScale="55000" lnSpcReduction="20000"/>
          </a:bodyPr>
          <a:lstStyle/>
          <a:p>
            <a:pPr marL="0" indent="0">
              <a:lnSpc>
                <a:spcPct val="150000"/>
              </a:lnSpc>
              <a:buClr>
                <a:srgbClr val="F2F2F2"/>
              </a:buClr>
              <a:buNone/>
            </a:pPr>
            <a:r>
              <a:rPr lang="en-US" sz="7650" b="1" dirty="0">
                <a:solidFill>
                  <a:srgbClr val="F2F2F2"/>
                </a:solidFill>
                <a:latin typeface="Nunito Sans" panose="00000500000000000000" pitchFamily="2" charset="0"/>
              </a:rPr>
              <a:t>Discipline Dashboard</a:t>
            </a:r>
          </a:p>
          <a:p>
            <a:pPr marL="0" indent="0">
              <a:spcBef>
                <a:spcPts val="900"/>
              </a:spcBef>
              <a:buClr>
                <a:srgbClr val="F2F2F2"/>
              </a:buClr>
              <a:buNone/>
            </a:pPr>
            <a:endParaRPr lang="en-US" sz="6600" b="1" dirty="0">
              <a:solidFill>
                <a:schemeClr val="tx2">
                  <a:lumMod val="75000"/>
                </a:schemeClr>
              </a:solidFill>
              <a:latin typeface="Nunito Sans" panose="00000500000000000000" pitchFamily="2" charset="0"/>
            </a:endParaRPr>
          </a:p>
          <a:p>
            <a:pPr marL="0" indent="0">
              <a:lnSpc>
                <a:spcPts val="3150"/>
              </a:lnSpc>
              <a:spcBef>
                <a:spcPts val="0"/>
              </a:spcBef>
              <a:buClr>
                <a:srgbClr val="F2F2F2"/>
              </a:buClr>
              <a:buNone/>
            </a:pPr>
            <a:r>
              <a:rPr lang="en-US" sz="5400" b="1" dirty="0">
                <a:solidFill>
                  <a:srgbClr val="F2F2F2"/>
                </a:solidFill>
                <a:latin typeface="Nunito Sans" panose="00000500000000000000" pitchFamily="2" charset="0"/>
              </a:rPr>
              <a:t>What is it?</a:t>
            </a:r>
            <a:r>
              <a:rPr lang="en-US" sz="5400" dirty="0">
                <a:solidFill>
                  <a:srgbClr val="F2F2F2"/>
                </a:solidFill>
                <a:latin typeface="Nunito Sans" panose="00000500000000000000" pitchFamily="2" charset="0"/>
              </a:rPr>
              <a:t> – </a:t>
            </a:r>
            <a:r>
              <a:rPr lang="en-US" sz="5400" dirty="0">
                <a:solidFill>
                  <a:srgbClr val="F2F2F2"/>
                </a:solidFill>
                <a:latin typeface="Nunito Sans" panose="00000500000000000000" pitchFamily="2" charset="0"/>
                <a:ea typeface="Times New Roman" panose="02020603050405020304" pitchFamily="18" charset="0"/>
              </a:rPr>
              <a:t>The Discipline Dashboard displays charts analyzing the total number of ADS incidents in a variety of ways. </a:t>
            </a:r>
          </a:p>
          <a:p>
            <a:pPr marL="0" indent="0">
              <a:lnSpc>
                <a:spcPts val="3150"/>
              </a:lnSpc>
              <a:spcBef>
                <a:spcPts val="0"/>
              </a:spcBef>
              <a:buClr>
                <a:srgbClr val="F2F2F2"/>
              </a:buClr>
              <a:buNone/>
            </a:pPr>
            <a:endParaRPr lang="en-US" sz="5400" dirty="0">
              <a:solidFill>
                <a:srgbClr val="183247"/>
              </a:solidFill>
              <a:latin typeface="Nunito Sans" panose="00000500000000000000" pitchFamily="2" charset="0"/>
              <a:ea typeface="Times New Roman" panose="02020603050405020304" pitchFamily="18" charset="0"/>
            </a:endParaRPr>
          </a:p>
          <a:p>
            <a:pPr marL="0">
              <a:lnSpc>
                <a:spcPts val="3150"/>
              </a:lnSpc>
              <a:spcBef>
                <a:spcPts val="0"/>
              </a:spcBef>
              <a:buClr>
                <a:srgbClr val="F2F2F2"/>
              </a:buClr>
            </a:pPr>
            <a:r>
              <a:rPr lang="en-US" sz="5400" dirty="0">
                <a:solidFill>
                  <a:srgbClr val="F2F2F2"/>
                </a:solidFill>
                <a:latin typeface="Nunito Sans" panose="00000500000000000000" pitchFamily="2" charset="0"/>
                <a:ea typeface="Times New Roman" panose="02020603050405020304" pitchFamily="18" charset="0"/>
              </a:rPr>
              <a:t>The Dashboard pulls information only from the </a:t>
            </a:r>
            <a:r>
              <a:rPr lang="en-US" sz="5400" b="1" dirty="0">
                <a:solidFill>
                  <a:srgbClr val="F2F2F2"/>
                </a:solidFill>
                <a:latin typeface="Nunito Sans" panose="00000500000000000000" pitchFamily="2" charset="0"/>
                <a:ea typeface="Times New Roman" panose="02020603050405020304" pitchFamily="18" charset="0"/>
              </a:rPr>
              <a:t>Assertive Discipline (ADS)</a:t>
            </a:r>
            <a:r>
              <a:rPr lang="en-US" sz="5400" dirty="0">
                <a:solidFill>
                  <a:srgbClr val="F2F2F2"/>
                </a:solidFill>
                <a:latin typeface="Nunito Sans" panose="00000500000000000000" pitchFamily="2" charset="0"/>
                <a:ea typeface="Times New Roman" panose="02020603050405020304" pitchFamily="18" charset="0"/>
              </a:rPr>
              <a:t> table.   </a:t>
            </a:r>
          </a:p>
          <a:p>
            <a:pPr marL="0">
              <a:lnSpc>
                <a:spcPts val="3150"/>
              </a:lnSpc>
              <a:spcBef>
                <a:spcPts val="0"/>
              </a:spcBef>
              <a:buClr>
                <a:srgbClr val="F2F2F2"/>
              </a:buClr>
            </a:pPr>
            <a:endParaRPr lang="en-US" sz="5400" dirty="0">
              <a:solidFill>
                <a:srgbClr val="183247"/>
              </a:solidFill>
              <a:latin typeface="Nunito Sans" panose="00000500000000000000" pitchFamily="2" charset="0"/>
              <a:ea typeface="Times New Roman" panose="02020603050405020304" pitchFamily="18" charset="0"/>
            </a:endParaRPr>
          </a:p>
          <a:p>
            <a:pPr marL="0">
              <a:lnSpc>
                <a:spcPts val="3150"/>
              </a:lnSpc>
              <a:spcBef>
                <a:spcPts val="0"/>
              </a:spcBef>
              <a:buClr>
                <a:srgbClr val="F2F2F2"/>
              </a:buClr>
            </a:pPr>
            <a:r>
              <a:rPr lang="en-US" sz="5400" dirty="0">
                <a:solidFill>
                  <a:srgbClr val="F2F2F2"/>
                </a:solidFill>
                <a:latin typeface="Nunito Sans" panose="00000500000000000000" pitchFamily="2" charset="0"/>
                <a:ea typeface="Times New Roman" panose="02020603050405020304" pitchFamily="18" charset="0"/>
              </a:rPr>
              <a:t>Discipline (DIS) data is not included on the Dashboard.</a:t>
            </a:r>
          </a:p>
          <a:p>
            <a:pPr marL="0">
              <a:lnSpc>
                <a:spcPts val="3150"/>
              </a:lnSpc>
              <a:spcBef>
                <a:spcPts val="0"/>
              </a:spcBef>
              <a:buClr>
                <a:srgbClr val="F2F2F2"/>
              </a:buClr>
            </a:pPr>
            <a:endParaRPr lang="en-US" sz="5400" dirty="0">
              <a:solidFill>
                <a:srgbClr val="183247"/>
              </a:solidFill>
              <a:latin typeface="Nunito Sans" panose="00000500000000000000" pitchFamily="2" charset="0"/>
              <a:ea typeface="Times New Roman" panose="02020603050405020304" pitchFamily="18" charset="0"/>
            </a:endParaRPr>
          </a:p>
          <a:p>
            <a:pPr marL="0">
              <a:lnSpc>
                <a:spcPts val="3150"/>
              </a:lnSpc>
              <a:spcBef>
                <a:spcPts val="0"/>
              </a:spcBef>
              <a:buClr>
                <a:srgbClr val="F2F2F2"/>
              </a:buClr>
            </a:pPr>
            <a:r>
              <a:rPr lang="en-US" sz="5400" dirty="0">
                <a:solidFill>
                  <a:srgbClr val="F2F2F2"/>
                </a:solidFill>
                <a:latin typeface="Nunito Sans" panose="00000500000000000000" pitchFamily="2" charset="0"/>
                <a:ea typeface="Times New Roman" panose="02020603050405020304" pitchFamily="18" charset="0"/>
              </a:rPr>
              <a:t>Accessed from the Guidance node of the Navigation Tree</a:t>
            </a:r>
          </a:p>
          <a:p>
            <a:pPr marL="0">
              <a:lnSpc>
                <a:spcPts val="3150"/>
              </a:lnSpc>
              <a:spcBef>
                <a:spcPts val="0"/>
              </a:spcBef>
              <a:buClr>
                <a:srgbClr val="F2F2F2"/>
              </a:buClr>
            </a:pPr>
            <a:endParaRPr lang="en-US" sz="5400" dirty="0">
              <a:latin typeface="Nunito Sans" panose="00000500000000000000" pitchFamily="2" charset="0"/>
              <a:ea typeface="Times New Roman" panose="02020603050405020304" pitchFamily="18" charset="0"/>
            </a:endParaRPr>
          </a:p>
          <a:p>
            <a:pPr marL="0">
              <a:lnSpc>
                <a:spcPts val="3150"/>
              </a:lnSpc>
              <a:spcBef>
                <a:spcPts val="0"/>
              </a:spcBef>
              <a:buClr>
                <a:srgbClr val="F2F2F2"/>
              </a:buClr>
            </a:pPr>
            <a:r>
              <a:rPr lang="en-US" sz="5400" dirty="0">
                <a:solidFill>
                  <a:srgbClr val="F2F2F2"/>
                </a:solidFill>
                <a:latin typeface="Nunito Sans" panose="00000500000000000000" pitchFamily="2" charset="0"/>
                <a:ea typeface="Times New Roman" panose="02020603050405020304" pitchFamily="18" charset="0"/>
                <a:cs typeface="Times New Roman" panose="02020603050405020304" pitchFamily="18" charset="0"/>
              </a:rPr>
              <a:t>Users must have at least </a:t>
            </a:r>
            <a:r>
              <a:rPr lang="en-US" sz="5400" b="1" dirty="0">
                <a:solidFill>
                  <a:srgbClr val="F2F2F2"/>
                </a:solidFill>
                <a:latin typeface="Nunito Sans" panose="00000500000000000000" pitchFamily="2" charset="0"/>
                <a:ea typeface="Times New Roman" panose="02020603050405020304" pitchFamily="18" charset="0"/>
                <a:cs typeface="Times New Roman" panose="02020603050405020304" pitchFamily="18" charset="0"/>
              </a:rPr>
              <a:t>Read</a:t>
            </a:r>
            <a:r>
              <a:rPr lang="en-US" sz="5400" dirty="0">
                <a:solidFill>
                  <a:srgbClr val="F2F2F2"/>
                </a:solidFill>
                <a:latin typeface="Nunito Sans" panose="00000500000000000000" pitchFamily="2" charset="0"/>
                <a:ea typeface="Times New Roman" panose="02020603050405020304" pitchFamily="18" charset="0"/>
                <a:cs typeface="Times New Roman" panose="02020603050405020304" pitchFamily="18" charset="0"/>
              </a:rPr>
              <a:t> access to </a:t>
            </a:r>
            <a:r>
              <a:rPr lang="en-US" sz="5400" b="1" dirty="0">
                <a:solidFill>
                  <a:srgbClr val="F2F2F2"/>
                </a:solidFill>
                <a:latin typeface="Nunito Sans" panose="00000500000000000000" pitchFamily="2" charset="0"/>
                <a:ea typeface="Times New Roman" panose="02020603050405020304" pitchFamily="18" charset="0"/>
                <a:cs typeface="Times New Roman" panose="02020603050405020304" pitchFamily="18" charset="0"/>
              </a:rPr>
              <a:t>ADS</a:t>
            </a:r>
            <a:r>
              <a:rPr lang="en-US" sz="5400" dirty="0">
                <a:solidFill>
                  <a:srgbClr val="F2F2F2"/>
                </a:solidFill>
                <a:latin typeface="Nunito Sans" panose="00000500000000000000" pitchFamily="2" charset="0"/>
                <a:ea typeface="Times New Roman" panose="02020603050405020304" pitchFamily="18" charset="0"/>
                <a:cs typeface="Times New Roman" panose="02020603050405020304" pitchFamily="18" charset="0"/>
              </a:rPr>
              <a:t> to view this page.</a:t>
            </a:r>
            <a:endParaRPr lang="en-US" sz="5400" dirty="0">
              <a:solidFill>
                <a:srgbClr val="F2F2F2"/>
              </a:solidFill>
              <a:latin typeface="Nunito Sans" panose="00000500000000000000" pitchFamily="2" charset="0"/>
              <a:ea typeface="Calibri" panose="020F0502020204030204" pitchFamily="34" charset="0"/>
              <a:cs typeface="Times New Roman" panose="02020603050405020304" pitchFamily="18" charset="0"/>
            </a:endParaRPr>
          </a:p>
          <a:p>
            <a:pPr marL="0">
              <a:lnSpc>
                <a:spcPts val="3150"/>
              </a:lnSpc>
              <a:spcBef>
                <a:spcPts val="0"/>
              </a:spcBef>
              <a:buClr>
                <a:srgbClr val="F2F2F2"/>
              </a:buClr>
            </a:pPr>
            <a:endParaRPr lang="en-US" sz="3600" dirty="0">
              <a:latin typeface="Nunito Sans" panose="00000500000000000000" pitchFamily="2" charset="0"/>
              <a:ea typeface="Times New Roman" panose="02020603050405020304" pitchFamily="18" charset="0"/>
            </a:endParaRPr>
          </a:p>
          <a:p>
            <a:pPr marL="0" indent="0">
              <a:lnSpc>
                <a:spcPct val="150000"/>
              </a:lnSpc>
              <a:buClr>
                <a:srgbClr val="F2F2F2"/>
              </a:buClr>
              <a:buNone/>
            </a:pPr>
            <a:r>
              <a:rPr lang="en-US" sz="2400" dirty="0">
                <a:solidFill>
                  <a:srgbClr val="F2F2F2"/>
                </a:solidFill>
                <a:latin typeface="Nunito Sans" panose="00000500000000000000" pitchFamily="2" charset="0"/>
              </a:rPr>
              <a:t>.</a:t>
            </a:r>
            <a:endParaRPr lang="en-US" sz="3750" dirty="0">
              <a:solidFill>
                <a:srgbClr val="F2F2F2"/>
              </a:solidFill>
              <a:latin typeface="Nunito Sans" panose="00000500000000000000" pitchFamily="2" charset="0"/>
            </a:endParaRP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742950" y="1325019"/>
            <a:ext cx="5600700"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pic>
        <p:nvPicPr>
          <p:cNvPr id="9" name="Picture 8">
            <a:extLst>
              <a:ext uri="{FF2B5EF4-FFF2-40B4-BE49-F238E27FC236}">
                <a16:creationId xmlns:a16="http://schemas.microsoft.com/office/drawing/2014/main" id="{1C352BF0-03FF-1D59-0F8D-521793CF6478}"/>
              </a:ext>
            </a:extLst>
          </p:cNvPr>
          <p:cNvPicPr>
            <a:picLocks noChangeAspect="1"/>
          </p:cNvPicPr>
          <p:nvPr/>
        </p:nvPicPr>
        <p:blipFill>
          <a:blip r:embed="rId4"/>
          <a:stretch>
            <a:fillRect/>
          </a:stretch>
        </p:blipFill>
        <p:spPr>
          <a:xfrm>
            <a:off x="3354194" y="7232990"/>
            <a:ext cx="9409992" cy="2716004"/>
          </a:xfrm>
          <a:prstGeom prst="rect">
            <a:avLst/>
          </a:prstGeom>
          <a:ln w="76200">
            <a:solidFill>
              <a:srgbClr val="C00000"/>
            </a:solidFill>
          </a:ln>
        </p:spPr>
      </p:pic>
      <p:sp>
        <p:nvSpPr>
          <p:cNvPr id="8" name="Title 1">
            <a:extLst>
              <a:ext uri="{FF2B5EF4-FFF2-40B4-BE49-F238E27FC236}">
                <a16:creationId xmlns:a16="http://schemas.microsoft.com/office/drawing/2014/main" id="{73F81725-70CD-5EFC-9678-304C86B3C7C6}"/>
              </a:ext>
            </a:extLst>
          </p:cNvPr>
          <p:cNvSpPr>
            <a:spLocks noGrp="1"/>
          </p:cNvSpPr>
          <p:nvPr>
            <p:ph type="title"/>
          </p:nvPr>
        </p:nvSpPr>
        <p:spPr>
          <a:xfrm>
            <a:off x="4930344" y="181545"/>
            <a:ext cx="13085808" cy="559860"/>
          </a:xfrm>
        </p:spPr>
        <p:txBody>
          <a:bodyPr>
            <a:noAutofit/>
          </a:body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4002135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C579C6B8-AFEB-FB53-4E0E-18A186307CC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386542" y="866049"/>
            <a:ext cx="7862936" cy="3343020"/>
          </a:xfrm>
          <a:solidFill>
            <a:srgbClr val="C00000"/>
          </a:solidFill>
          <a:ln w="57150">
            <a:solidFill>
              <a:srgbClr val="0070C0"/>
            </a:solidFill>
          </a:ln>
        </p:spPr>
        <p:txBody>
          <a:bodyPr>
            <a:noAutofit/>
          </a:bodyPr>
          <a:lstStyle/>
          <a:p>
            <a:pPr marL="0" indent="0">
              <a:lnSpc>
                <a:spcPct val="150000"/>
              </a:lnSpc>
              <a:buClr>
                <a:srgbClr val="F2F2F2"/>
              </a:buClr>
              <a:buNone/>
            </a:pPr>
            <a:r>
              <a:rPr lang="en-US" b="1" dirty="0">
                <a:solidFill>
                  <a:srgbClr val="F2F2F2"/>
                </a:solidFill>
                <a:latin typeface="Nunito Sans" panose="00000500000000000000" pitchFamily="2" charset="0"/>
              </a:rPr>
              <a:t>Discipline Dashboard Options</a:t>
            </a:r>
            <a:r>
              <a:rPr lang="en-US" b="1" i="0" dirty="0">
                <a:solidFill>
                  <a:srgbClr val="F2F2F2"/>
                </a:solidFill>
                <a:effectLst/>
                <a:latin typeface="Nunito Sans" panose="00000500000000000000" pitchFamily="2" charset="0"/>
              </a:rPr>
              <a:t>.</a:t>
            </a:r>
          </a:p>
          <a:p>
            <a:pPr marL="0" indent="0">
              <a:lnSpc>
                <a:spcPts val="3150"/>
              </a:lnSpc>
              <a:spcBef>
                <a:spcPts val="0"/>
              </a:spcBef>
              <a:buClr>
                <a:srgbClr val="F2F2F2"/>
              </a:buClr>
              <a:buNone/>
            </a:pPr>
            <a:endParaRPr lang="en-US" sz="3000" b="1" dirty="0">
              <a:solidFill>
                <a:srgbClr val="183247"/>
              </a:solidFill>
              <a:latin typeface="Nunito Sans" panose="00000500000000000000" pitchFamily="2" charset="0"/>
            </a:endParaRPr>
          </a:p>
          <a:p>
            <a:pPr marL="0" indent="0">
              <a:lnSpc>
                <a:spcPts val="3150"/>
              </a:lnSpc>
              <a:spcBef>
                <a:spcPts val="0"/>
              </a:spcBef>
              <a:buClr>
                <a:srgbClr val="F2F2F2"/>
              </a:buClr>
              <a:buNone/>
            </a:pPr>
            <a:r>
              <a:rPr lang="en-US" sz="3000" b="1" dirty="0">
                <a:solidFill>
                  <a:srgbClr val="F2F2F2"/>
                </a:solidFill>
                <a:latin typeface="Nunito Sans" panose="00000500000000000000" pitchFamily="2" charset="0"/>
              </a:rPr>
              <a:t>Time Frame Options</a:t>
            </a:r>
          </a:p>
          <a:p>
            <a:pPr>
              <a:lnSpc>
                <a:spcPts val="3150"/>
              </a:lnSpc>
              <a:spcBef>
                <a:spcPts val="0"/>
              </a:spcBef>
              <a:buClr>
                <a:srgbClr val="F2F2F2"/>
              </a:buClr>
            </a:pPr>
            <a:r>
              <a:rPr lang="en-US" sz="3000" dirty="0">
                <a:solidFill>
                  <a:srgbClr val="F2F2F2"/>
                </a:solidFill>
                <a:latin typeface="Nunito Sans" panose="00000500000000000000" pitchFamily="2" charset="0"/>
              </a:rPr>
              <a:t>Year to Date</a:t>
            </a:r>
            <a:r>
              <a:rPr lang="en-US" sz="3000" dirty="0">
                <a:solidFill>
                  <a:srgbClr val="183247"/>
                </a:solidFill>
                <a:latin typeface="Nunito Sans" panose="00000500000000000000" pitchFamily="2" charset="0"/>
              </a:rPr>
              <a:t>		</a:t>
            </a:r>
            <a:r>
              <a:rPr lang="en-US" sz="3000" dirty="0">
                <a:solidFill>
                  <a:srgbClr val="F2F2F2"/>
                </a:solidFill>
                <a:latin typeface="Nunito Sans" panose="00000500000000000000" pitchFamily="2" charset="0"/>
              </a:rPr>
              <a:t>Previous 7 Days</a:t>
            </a:r>
          </a:p>
          <a:p>
            <a:pPr>
              <a:lnSpc>
                <a:spcPts val="3150"/>
              </a:lnSpc>
              <a:spcBef>
                <a:spcPts val="0"/>
              </a:spcBef>
              <a:buClr>
                <a:srgbClr val="F2F2F2"/>
              </a:buClr>
            </a:pPr>
            <a:r>
              <a:rPr lang="en-US" sz="3000" dirty="0">
                <a:solidFill>
                  <a:srgbClr val="F2F2F2"/>
                </a:solidFill>
                <a:latin typeface="Nunito Sans" panose="00000500000000000000" pitchFamily="2" charset="0"/>
              </a:rPr>
              <a:t>Previous 30 Days </a:t>
            </a:r>
            <a:r>
              <a:rPr lang="en-US" sz="3000" dirty="0">
                <a:solidFill>
                  <a:srgbClr val="183247"/>
                </a:solidFill>
                <a:latin typeface="Nunito Sans" panose="00000500000000000000" pitchFamily="2" charset="0"/>
              </a:rPr>
              <a:t>	</a:t>
            </a:r>
            <a:r>
              <a:rPr lang="en-US" sz="3000" dirty="0">
                <a:solidFill>
                  <a:srgbClr val="F2F2F2"/>
                </a:solidFill>
                <a:latin typeface="Nunito Sans" panose="00000500000000000000" pitchFamily="2" charset="0"/>
              </a:rPr>
              <a:t>Previous 60 Days</a:t>
            </a:r>
          </a:p>
          <a:p>
            <a:pPr>
              <a:lnSpc>
                <a:spcPts val="3150"/>
              </a:lnSpc>
              <a:spcBef>
                <a:spcPts val="0"/>
              </a:spcBef>
              <a:buClr>
                <a:srgbClr val="F2F2F2"/>
              </a:buClr>
            </a:pPr>
            <a:r>
              <a:rPr lang="en-US" sz="3000" dirty="0">
                <a:solidFill>
                  <a:srgbClr val="F2F2F2"/>
                </a:solidFill>
                <a:latin typeface="Nunito Sans" panose="00000500000000000000" pitchFamily="2" charset="0"/>
              </a:rPr>
              <a:t>Previous 90 Days </a:t>
            </a:r>
            <a:r>
              <a:rPr lang="en-US" sz="3000" dirty="0">
                <a:solidFill>
                  <a:srgbClr val="183247"/>
                </a:solidFill>
                <a:latin typeface="Nunito Sans" panose="00000500000000000000" pitchFamily="2" charset="0"/>
              </a:rPr>
              <a:t>	</a:t>
            </a:r>
            <a:r>
              <a:rPr lang="en-US" sz="3000" dirty="0">
                <a:solidFill>
                  <a:srgbClr val="F2F2F2"/>
                </a:solidFill>
                <a:latin typeface="Nunito Sans" panose="00000500000000000000" pitchFamily="2" charset="0"/>
              </a:rPr>
              <a:t>Custom Date Range</a:t>
            </a:r>
            <a:r>
              <a:rPr lang="en-US" sz="3000" dirty="0">
                <a:solidFill>
                  <a:srgbClr val="183247"/>
                </a:solidFill>
                <a:latin typeface="Nunito Sans" panose="00000500000000000000" pitchFamily="2" charset="0"/>
              </a:rPr>
              <a:t>		</a:t>
            </a: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742950" y="1325019"/>
            <a:ext cx="5600700"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pic>
        <p:nvPicPr>
          <p:cNvPr id="8" name="Picture 7">
            <a:extLst>
              <a:ext uri="{FF2B5EF4-FFF2-40B4-BE49-F238E27FC236}">
                <a16:creationId xmlns:a16="http://schemas.microsoft.com/office/drawing/2014/main" id="{9C1A225A-EC70-DDBF-EB87-4FFDF079FFD7}"/>
              </a:ext>
            </a:extLst>
          </p:cNvPr>
          <p:cNvPicPr>
            <a:picLocks noChangeAspect="1"/>
          </p:cNvPicPr>
          <p:nvPr/>
        </p:nvPicPr>
        <p:blipFill rotWithShape="1">
          <a:blip r:embed="rId4"/>
          <a:srcRect r="62207"/>
          <a:stretch/>
        </p:blipFill>
        <p:spPr>
          <a:xfrm>
            <a:off x="10981379" y="1038731"/>
            <a:ext cx="3170120" cy="3343022"/>
          </a:xfrm>
          <a:prstGeom prst="rect">
            <a:avLst/>
          </a:prstGeom>
          <a:ln w="76200">
            <a:solidFill>
              <a:srgbClr val="0070C0"/>
            </a:solidFill>
          </a:ln>
        </p:spPr>
      </p:pic>
      <p:sp>
        <p:nvSpPr>
          <p:cNvPr id="6" name="TextBox 5">
            <a:extLst>
              <a:ext uri="{FF2B5EF4-FFF2-40B4-BE49-F238E27FC236}">
                <a16:creationId xmlns:a16="http://schemas.microsoft.com/office/drawing/2014/main" id="{5F2B8160-FE37-7632-2DD0-1600421B0267}"/>
              </a:ext>
            </a:extLst>
          </p:cNvPr>
          <p:cNvSpPr txBox="1"/>
          <p:nvPr/>
        </p:nvSpPr>
        <p:spPr>
          <a:xfrm>
            <a:off x="454966" y="5049499"/>
            <a:ext cx="6371705" cy="1477328"/>
          </a:xfrm>
          <a:prstGeom prst="rect">
            <a:avLst/>
          </a:prstGeom>
          <a:solidFill>
            <a:srgbClr val="C00000"/>
          </a:solidFill>
          <a:ln w="57150">
            <a:solidFill>
              <a:srgbClr val="0070C0"/>
            </a:solidFill>
          </a:ln>
        </p:spPr>
        <p:txBody>
          <a:bodyPr wrap="square" rtlCol="0">
            <a:spAutoFit/>
          </a:bodyPr>
          <a:lstStyle/>
          <a:p>
            <a:pPr>
              <a:buClr>
                <a:srgbClr val="F2F2F2"/>
              </a:buClr>
            </a:pPr>
            <a:r>
              <a:rPr lang="en-US" sz="3000" b="1" dirty="0">
                <a:solidFill>
                  <a:srgbClr val="F2F2F2"/>
                </a:solidFill>
                <a:latin typeface="Nunito Sans" panose="00000500000000000000" pitchFamily="2" charset="0"/>
              </a:rPr>
              <a:t>Referral Options</a:t>
            </a: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rPr>
              <a:t>Total #</a:t>
            </a:r>
            <a:r>
              <a:rPr lang="en-US" sz="3000" dirty="0">
                <a:latin typeface="Nunito Sans" panose="00000500000000000000" pitchFamily="2" charset="0"/>
              </a:rPr>
              <a:t>		</a:t>
            </a:r>
            <a:r>
              <a:rPr lang="en-US" sz="3000" dirty="0">
                <a:solidFill>
                  <a:srgbClr val="F2F2F2"/>
                </a:solidFill>
                <a:latin typeface="Nunito Sans" panose="00000500000000000000" pitchFamily="2" charset="0"/>
              </a:rPr>
              <a:t>Daily Rate</a:t>
            </a: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rPr>
              <a:t>Weekly Rate</a:t>
            </a:r>
            <a:r>
              <a:rPr lang="en-US" sz="3000" dirty="0">
                <a:latin typeface="Nunito Sans" panose="00000500000000000000" pitchFamily="2" charset="0"/>
              </a:rPr>
              <a:t>		</a:t>
            </a:r>
            <a:r>
              <a:rPr lang="en-US" sz="3000" dirty="0">
                <a:solidFill>
                  <a:srgbClr val="F2F2F2"/>
                </a:solidFill>
                <a:latin typeface="Nunito Sans" panose="00000500000000000000" pitchFamily="2" charset="0"/>
              </a:rPr>
              <a:t>Percentage</a:t>
            </a:r>
          </a:p>
        </p:txBody>
      </p:sp>
      <p:pic>
        <p:nvPicPr>
          <p:cNvPr id="10" name="Picture 9">
            <a:extLst>
              <a:ext uri="{FF2B5EF4-FFF2-40B4-BE49-F238E27FC236}">
                <a16:creationId xmlns:a16="http://schemas.microsoft.com/office/drawing/2014/main" id="{D32709EB-48AE-5632-C3C8-D7F4D637228E}"/>
              </a:ext>
            </a:extLst>
          </p:cNvPr>
          <p:cNvPicPr>
            <a:picLocks noChangeAspect="1"/>
          </p:cNvPicPr>
          <p:nvPr/>
        </p:nvPicPr>
        <p:blipFill>
          <a:blip r:embed="rId5"/>
          <a:stretch>
            <a:fillRect/>
          </a:stretch>
        </p:blipFill>
        <p:spPr>
          <a:xfrm>
            <a:off x="2007394" y="6654707"/>
            <a:ext cx="3071813" cy="3128963"/>
          </a:xfrm>
          <a:prstGeom prst="rect">
            <a:avLst/>
          </a:prstGeom>
          <a:ln w="76200">
            <a:solidFill>
              <a:srgbClr val="0070C0"/>
            </a:solidFill>
          </a:ln>
        </p:spPr>
      </p:pic>
      <p:sp>
        <p:nvSpPr>
          <p:cNvPr id="11" name="TextBox 10">
            <a:extLst>
              <a:ext uri="{FF2B5EF4-FFF2-40B4-BE49-F238E27FC236}">
                <a16:creationId xmlns:a16="http://schemas.microsoft.com/office/drawing/2014/main" id="{AAB5CED5-EC58-3C6F-B1A5-491FA6033D43}"/>
              </a:ext>
            </a:extLst>
          </p:cNvPr>
          <p:cNvSpPr txBox="1"/>
          <p:nvPr/>
        </p:nvSpPr>
        <p:spPr>
          <a:xfrm>
            <a:off x="7518835" y="5143500"/>
            <a:ext cx="6504608" cy="4247317"/>
          </a:xfrm>
          <a:prstGeom prst="rect">
            <a:avLst/>
          </a:prstGeom>
          <a:solidFill>
            <a:srgbClr val="C00000"/>
          </a:solidFill>
          <a:ln w="57150">
            <a:solidFill>
              <a:srgbClr val="0070C0"/>
            </a:solidFill>
          </a:ln>
        </p:spPr>
        <p:txBody>
          <a:bodyPr wrap="square" rtlCol="0">
            <a:spAutoFit/>
          </a:bodyPr>
          <a:lstStyle/>
          <a:p>
            <a:pPr>
              <a:buClr>
                <a:srgbClr val="F2F2F2"/>
              </a:buClr>
            </a:pPr>
            <a:r>
              <a:rPr lang="en-US" sz="3000" b="1" dirty="0">
                <a:solidFill>
                  <a:srgbClr val="F2F2F2"/>
                </a:solidFill>
                <a:latin typeface="Nunito Sans" panose="00000500000000000000" pitchFamily="2" charset="0"/>
              </a:rPr>
              <a:t>Incident Options</a:t>
            </a: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rPr>
              <a:t>All Violation Codes </a:t>
            </a:r>
            <a:r>
              <a:rPr lang="en-US" sz="3000" dirty="0">
                <a:latin typeface="Nunito Sans" panose="00000500000000000000" pitchFamily="2" charset="0"/>
              </a:rPr>
              <a:t>	</a:t>
            </a: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rPr>
              <a:t>Primary Violation Codes</a:t>
            </a: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rPr>
              <a:t>By Disposition, Student,  Month, Week, Day of Week, Approximate Time, Exact time, Location, Grade, Gender, Race/Ethnicity, Referrer, Hot List</a:t>
            </a:r>
            <a:r>
              <a:rPr lang="en-US" sz="3000" dirty="0">
                <a:latin typeface="Nunito Sans" panose="00000500000000000000" pitchFamily="2" charset="0"/>
              </a:rPr>
              <a:t>	</a:t>
            </a:r>
          </a:p>
        </p:txBody>
      </p:sp>
      <p:pic>
        <p:nvPicPr>
          <p:cNvPr id="13" name="Picture 12">
            <a:extLst>
              <a:ext uri="{FF2B5EF4-FFF2-40B4-BE49-F238E27FC236}">
                <a16:creationId xmlns:a16="http://schemas.microsoft.com/office/drawing/2014/main" id="{018E24A1-C894-954C-7A4C-64FEA48D846C}"/>
              </a:ext>
            </a:extLst>
          </p:cNvPr>
          <p:cNvPicPr>
            <a:picLocks noChangeAspect="1"/>
          </p:cNvPicPr>
          <p:nvPr/>
        </p:nvPicPr>
        <p:blipFill>
          <a:blip r:embed="rId6"/>
          <a:stretch>
            <a:fillRect/>
          </a:stretch>
        </p:blipFill>
        <p:spPr>
          <a:xfrm>
            <a:off x="14268086" y="5551778"/>
            <a:ext cx="3057525" cy="3714750"/>
          </a:xfrm>
          <a:prstGeom prst="rect">
            <a:avLst/>
          </a:prstGeom>
          <a:ln w="76200" cap="flat" cmpd="sng" algn="ctr">
            <a:solidFill>
              <a:srgbClr val="0070C0"/>
            </a:solidFill>
            <a:prstDash val="solid"/>
            <a:round/>
            <a:headEnd type="none" w="med" len="med"/>
            <a:tailEnd type="none" w="med" len="med"/>
          </a:ln>
        </p:spPr>
      </p:pic>
      <p:sp>
        <p:nvSpPr>
          <p:cNvPr id="12" name="Title 1">
            <a:extLst>
              <a:ext uri="{FF2B5EF4-FFF2-40B4-BE49-F238E27FC236}">
                <a16:creationId xmlns:a16="http://schemas.microsoft.com/office/drawing/2014/main" id="{E737519D-9291-957C-5F6A-1156F555DD08}"/>
              </a:ext>
            </a:extLst>
          </p:cNvPr>
          <p:cNvSpPr>
            <a:spLocks noGrp="1"/>
          </p:cNvSpPr>
          <p:nvPr>
            <p:ph type="title"/>
          </p:nvPr>
        </p:nvSpPr>
        <p:spPr>
          <a:xfrm>
            <a:off x="4930344" y="181545"/>
            <a:ext cx="13085808" cy="559860"/>
          </a:xfrm>
        </p:spPr>
        <p:txBody>
          <a:bodyPr>
            <a:noAutofit/>
          </a:body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1498930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C9D8D9D-0DDA-1CD0-08CB-3E3A486DBB6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601783" y="1043455"/>
            <a:ext cx="5799017" cy="7926140"/>
          </a:xfrm>
          <a:solidFill>
            <a:srgbClr val="0070C0"/>
          </a:solidFill>
          <a:ln w="57150">
            <a:solidFill>
              <a:srgbClr val="C00000"/>
            </a:solidFill>
          </a:ln>
          <a:effectLst>
            <a:outerShdw sx="0" sy="0" rotWithShape="0">
              <a:srgbClr val="000000"/>
            </a:outerShdw>
            <a:reflection endPos="0" dir="5400000" sy="-100000" algn="bl" rotWithShape="0"/>
          </a:effectLst>
          <a:extLst>
            <a:ext uri="{53640926-AAD7-44D8-BBD7-CCE9431645EC}">
              <a14:shadowObscured xmlns:a14="http://schemas.microsoft.com/office/drawing/2010/main"/>
            </a:ext>
          </a:extLst>
        </p:spPr>
        <p:txBody>
          <a:bodyPr>
            <a:normAutofit/>
          </a:bodyPr>
          <a:lstStyle/>
          <a:p>
            <a:pPr marL="0" indent="0">
              <a:buClr>
                <a:srgbClr val="F2F2F2"/>
              </a:buClr>
              <a:buNone/>
            </a:pPr>
            <a:endParaRPr lang="en-US" dirty="0">
              <a:latin typeface="Nunito Sans" panose="00000500000000000000" pitchFamily="2" charset="0"/>
            </a:endParaRPr>
          </a:p>
          <a:p>
            <a:pPr marL="0" indent="0">
              <a:buClr>
                <a:srgbClr val="F2F2F2"/>
              </a:buClr>
              <a:buNone/>
            </a:pPr>
            <a:r>
              <a:rPr lang="en-US" b="1" dirty="0">
                <a:solidFill>
                  <a:srgbClr val="F2F2F2"/>
                </a:solidFill>
                <a:latin typeface="Nunito Sans" panose="00000500000000000000" pitchFamily="2" charset="0"/>
              </a:rPr>
              <a:t>Discipline Dashboard</a:t>
            </a:r>
          </a:p>
          <a:p>
            <a:pPr marL="0" indent="0">
              <a:buClr>
                <a:srgbClr val="F2F2F2"/>
              </a:buClr>
              <a:buNone/>
            </a:pPr>
            <a:endParaRPr lang="en-US" dirty="0">
              <a:latin typeface="Nunito Sans" panose="00000500000000000000" pitchFamily="2" charset="0"/>
            </a:endParaRPr>
          </a:p>
          <a:p>
            <a:pPr marL="0" indent="0">
              <a:buClr>
                <a:srgbClr val="F2F2F2"/>
              </a:buClr>
              <a:buNone/>
            </a:pPr>
            <a:r>
              <a:rPr lang="en-US" sz="3000" b="1" dirty="0">
                <a:solidFill>
                  <a:srgbClr val="F2F2F2"/>
                </a:solidFill>
                <a:latin typeface="Nunito Sans" panose="00000500000000000000" pitchFamily="2" charset="0"/>
              </a:rPr>
              <a:t>Selected Options</a:t>
            </a:r>
          </a:p>
          <a:p>
            <a:pPr marL="0" indent="0">
              <a:buClr>
                <a:srgbClr val="F2F2F2"/>
              </a:buClr>
              <a:buNone/>
            </a:pPr>
            <a:r>
              <a:rPr lang="en-US" sz="3000" dirty="0">
                <a:solidFill>
                  <a:srgbClr val="F2F2F2"/>
                </a:solidFill>
                <a:latin typeface="Nunito Sans" panose="00000500000000000000" pitchFamily="2" charset="0"/>
              </a:rPr>
              <a:t>Year to Date</a:t>
            </a:r>
          </a:p>
          <a:p>
            <a:pPr marL="0" indent="0">
              <a:buClr>
                <a:srgbClr val="F2F2F2"/>
              </a:buClr>
              <a:buNone/>
            </a:pPr>
            <a:r>
              <a:rPr lang="en-US" sz="3000" dirty="0">
                <a:solidFill>
                  <a:srgbClr val="F2F2F2"/>
                </a:solidFill>
                <a:latin typeface="Nunito Sans" panose="00000500000000000000" pitchFamily="2" charset="0"/>
              </a:rPr>
              <a:t>Show Total # Referrals</a:t>
            </a:r>
          </a:p>
          <a:p>
            <a:pPr marL="0" indent="0">
              <a:buClr>
                <a:srgbClr val="F2F2F2"/>
              </a:buClr>
              <a:buNone/>
            </a:pPr>
            <a:r>
              <a:rPr lang="en-US" sz="3000" dirty="0">
                <a:solidFill>
                  <a:srgbClr val="F2F2F2"/>
                </a:solidFill>
                <a:latin typeface="Nunito Sans" panose="00000500000000000000" pitchFamily="2" charset="0"/>
              </a:rPr>
              <a:t>Incidents for All Violation Codes</a:t>
            </a:r>
          </a:p>
          <a:p>
            <a:pPr marL="0" indent="0">
              <a:buClr>
                <a:srgbClr val="F2F2F2"/>
              </a:buClr>
              <a:buNone/>
            </a:pPr>
            <a:endParaRPr lang="en-US" sz="3000" dirty="0">
              <a:solidFill>
                <a:srgbClr val="F2F2F2"/>
              </a:solidFill>
              <a:latin typeface="Nunito Sans" panose="00000500000000000000" pitchFamily="2" charset="0"/>
            </a:endParaRPr>
          </a:p>
          <a:p>
            <a:pPr marL="0" indent="0">
              <a:buClr>
                <a:srgbClr val="F2F2F2"/>
              </a:buClr>
              <a:buNone/>
            </a:pPr>
            <a:r>
              <a:rPr lang="en-US" sz="3000" b="1" dirty="0">
                <a:solidFill>
                  <a:srgbClr val="F2F2F2"/>
                </a:solidFill>
                <a:latin typeface="Nunito Sans" panose="00000500000000000000" pitchFamily="2" charset="0"/>
              </a:rPr>
              <a:t>Column Selected </a:t>
            </a:r>
          </a:p>
          <a:p>
            <a:pPr marL="0" indent="0">
              <a:buClr>
                <a:srgbClr val="F2F2F2"/>
              </a:buClr>
              <a:buNone/>
            </a:pPr>
            <a:r>
              <a:rPr lang="en-US" sz="3000" dirty="0">
                <a:solidFill>
                  <a:srgbClr val="F2F2F2"/>
                </a:solidFill>
                <a:latin typeface="Nunito Sans" panose="00000500000000000000" pitchFamily="2" charset="0"/>
              </a:rPr>
              <a:t>Disruption of School Activities</a:t>
            </a:r>
          </a:p>
        </p:txBody>
      </p:sp>
      <p:pic>
        <p:nvPicPr>
          <p:cNvPr id="5" name="Picture 4">
            <a:extLst>
              <a:ext uri="{FF2B5EF4-FFF2-40B4-BE49-F238E27FC236}">
                <a16:creationId xmlns:a16="http://schemas.microsoft.com/office/drawing/2014/main" id="{AEB8E999-52E2-C445-6CF1-242F20162E74}"/>
              </a:ext>
            </a:extLst>
          </p:cNvPr>
          <p:cNvPicPr>
            <a:picLocks noChangeAspect="1"/>
          </p:cNvPicPr>
          <p:nvPr/>
        </p:nvPicPr>
        <p:blipFill rotWithShape="1">
          <a:blip r:embed="rId4"/>
          <a:srcRect l="11135" t="6303" r="1212" b="6424"/>
          <a:stretch/>
        </p:blipFill>
        <p:spPr>
          <a:xfrm>
            <a:off x="6629400" y="1287956"/>
            <a:ext cx="10840248" cy="7437140"/>
          </a:xfrm>
          <a:prstGeom prst="rect">
            <a:avLst/>
          </a:prstGeom>
          <a:ln w="76200" cap="flat" cmpd="sng" algn="ctr">
            <a:solidFill>
              <a:srgbClr val="C00000">
                <a:lumMod val="100000"/>
              </a:srgbClr>
            </a:solidFill>
            <a:prstDash val="solid"/>
            <a:round/>
            <a:headEnd type="none" w="med" len="med"/>
            <a:tailEnd type="none" w="med" len="med"/>
          </a:ln>
        </p:spPr>
      </p:pic>
      <p:sp>
        <p:nvSpPr>
          <p:cNvPr id="7" name="Title 1">
            <a:extLst>
              <a:ext uri="{FF2B5EF4-FFF2-40B4-BE49-F238E27FC236}">
                <a16:creationId xmlns:a16="http://schemas.microsoft.com/office/drawing/2014/main" id="{A6AC0623-39B6-7468-54DA-B9115499E4DC}"/>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1303032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33DAE79-6026-8130-0142-BAC9BFB9D6C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1257300" y="1334022"/>
            <a:ext cx="15773400" cy="8285967"/>
          </a:xfrm>
          <a:solidFill>
            <a:srgbClr val="C00000"/>
          </a:solidFill>
          <a:ln w="57150">
            <a:solidFill>
              <a:srgbClr val="0070C0"/>
            </a:solidFill>
          </a:ln>
        </p:spPr>
        <p:txBody>
          <a:bodyPr>
            <a:normAutofit/>
          </a:bodyPr>
          <a:lstStyle/>
          <a:p>
            <a:pPr>
              <a:buClr>
                <a:srgbClr val="F2F2F2"/>
              </a:buClr>
            </a:pPr>
            <a:r>
              <a:rPr lang="en-US" sz="4200" b="1" dirty="0">
                <a:solidFill>
                  <a:srgbClr val="F2F2F2"/>
                </a:solidFill>
                <a:latin typeface="Nunito Sans" panose="00000500000000000000" pitchFamily="2" charset="0"/>
              </a:rPr>
              <a:t>Other Options</a:t>
            </a:r>
          </a:p>
          <a:p>
            <a:pPr>
              <a:buClr>
                <a:srgbClr val="F2F2F2"/>
              </a:buClr>
            </a:pPr>
            <a:endParaRPr lang="en-US" b="1" dirty="0">
              <a:latin typeface="Nunito Sans" panose="00000500000000000000" pitchFamily="2" charset="0"/>
            </a:endParaRPr>
          </a:p>
          <a:p>
            <a:pPr>
              <a:buClr>
                <a:srgbClr val="F2F2F2"/>
              </a:buClr>
            </a:pPr>
            <a:endParaRPr lang="en-US" sz="4200" b="1" dirty="0">
              <a:latin typeface="Nunito Sans" panose="00000500000000000000" pitchFamily="2" charset="0"/>
            </a:endParaRPr>
          </a:p>
          <a:p>
            <a:pPr>
              <a:buClr>
                <a:srgbClr val="F2F2F2"/>
              </a:buClr>
            </a:pPr>
            <a:endParaRPr lang="en-US" b="1" dirty="0">
              <a:latin typeface="Nunito Sans" panose="00000500000000000000" pitchFamily="2" charset="0"/>
            </a:endParaRPr>
          </a:p>
          <a:p>
            <a:pPr>
              <a:buClr>
                <a:srgbClr val="F2F2F2"/>
              </a:buClr>
            </a:pPr>
            <a:endParaRPr lang="en-US" sz="4200" b="1" dirty="0">
              <a:latin typeface="Nunito Sans" panose="00000500000000000000" pitchFamily="2" charset="0"/>
            </a:endParaRPr>
          </a:p>
          <a:p>
            <a:pPr>
              <a:buClr>
                <a:srgbClr val="F2F2F2"/>
              </a:buClr>
            </a:pPr>
            <a:r>
              <a:rPr lang="en-US" sz="3600" dirty="0">
                <a:solidFill>
                  <a:srgbClr val="F2F2F2"/>
                </a:solidFill>
                <a:latin typeface="Nunito Sans" panose="00000500000000000000" pitchFamily="2" charset="0"/>
              </a:rPr>
              <a:t>Download Details – sends data to EXCEL</a:t>
            </a:r>
          </a:p>
          <a:p>
            <a:pPr>
              <a:buClr>
                <a:srgbClr val="F2F2F2"/>
              </a:buClr>
            </a:pPr>
            <a:r>
              <a:rPr lang="en-US" sz="3600" dirty="0">
                <a:solidFill>
                  <a:srgbClr val="F2F2F2"/>
                </a:solidFill>
                <a:latin typeface="Nunito Sans" panose="00000500000000000000" pitchFamily="2" charset="0"/>
              </a:rPr>
              <a:t>Refresh – Refreshes screen after other options have been changed</a:t>
            </a:r>
          </a:p>
          <a:p>
            <a:pPr>
              <a:buClr>
                <a:srgbClr val="F2F2F2"/>
              </a:buClr>
            </a:pPr>
            <a:r>
              <a:rPr lang="en-US" sz="3600" dirty="0">
                <a:solidFill>
                  <a:srgbClr val="F2F2F2"/>
                </a:solidFill>
                <a:latin typeface="Nunito Sans" panose="00000500000000000000" pitchFamily="2" charset="0"/>
              </a:rPr>
              <a:t>Edit Codes – allows selection of ADS codes to use during calculation</a:t>
            </a:r>
          </a:p>
          <a:p>
            <a:pPr>
              <a:buClr>
                <a:srgbClr val="F2F2F2"/>
              </a:buClr>
            </a:pPr>
            <a:r>
              <a:rPr lang="en-US" sz="3600" dirty="0">
                <a:solidFill>
                  <a:srgbClr val="F2F2F2"/>
                </a:solidFill>
                <a:latin typeface="Nunito Sans" panose="00000500000000000000" pitchFamily="2" charset="0"/>
              </a:rPr>
              <a:t>Export as Image – creates a PNG of the chart that can be used in presentations</a:t>
            </a:r>
          </a:p>
          <a:p>
            <a:endParaRPr lang="en-US" sz="3600" b="1" dirty="0">
              <a:latin typeface="Nunito Sans" panose="00000500000000000000" pitchFamily="2" charset="0"/>
            </a:endParaRPr>
          </a:p>
        </p:txBody>
      </p:sp>
      <p:pic>
        <p:nvPicPr>
          <p:cNvPr id="7" name="Picture 6">
            <a:extLst>
              <a:ext uri="{FF2B5EF4-FFF2-40B4-BE49-F238E27FC236}">
                <a16:creationId xmlns:a16="http://schemas.microsoft.com/office/drawing/2014/main" id="{CE1D7B76-7297-62C5-7307-4A4C144B4F0B}"/>
              </a:ext>
            </a:extLst>
          </p:cNvPr>
          <p:cNvPicPr>
            <a:picLocks noChangeAspect="1"/>
          </p:cNvPicPr>
          <p:nvPr/>
        </p:nvPicPr>
        <p:blipFill>
          <a:blip r:embed="rId4"/>
          <a:stretch>
            <a:fillRect/>
          </a:stretch>
        </p:blipFill>
        <p:spPr>
          <a:xfrm>
            <a:off x="5811896" y="1912964"/>
            <a:ext cx="9338025" cy="2638253"/>
          </a:xfrm>
          <a:prstGeom prst="rect">
            <a:avLst/>
          </a:prstGeom>
          <a:ln w="76200">
            <a:solidFill>
              <a:srgbClr val="C00000"/>
            </a:solidFill>
          </a:ln>
        </p:spPr>
      </p:pic>
      <p:sp>
        <p:nvSpPr>
          <p:cNvPr id="6" name="Title 1">
            <a:extLst>
              <a:ext uri="{FF2B5EF4-FFF2-40B4-BE49-F238E27FC236}">
                <a16:creationId xmlns:a16="http://schemas.microsoft.com/office/drawing/2014/main" id="{3B6C9A47-F938-EFF4-97C5-1D262A894ABB}"/>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3392230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6D7EE76-0F5E-2DEB-DEC0-A8D0FE2CF7E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5989151" y="804377"/>
            <a:ext cx="5293361" cy="2344823"/>
          </a:xfrm>
          <a:solidFill>
            <a:srgbClr val="0070C0"/>
          </a:solidFill>
          <a:ln w="57150">
            <a:solidFill>
              <a:srgbClr val="C00000"/>
            </a:solidFill>
          </a:ln>
        </p:spPr>
        <p:txBody>
          <a:bodyPr>
            <a:normAutofit/>
          </a:bodyPr>
          <a:lstStyle/>
          <a:p>
            <a:pPr marL="0" indent="0">
              <a:buClr>
                <a:srgbClr val="F2F2F2"/>
              </a:buClr>
              <a:buNone/>
            </a:pPr>
            <a:endParaRPr lang="en-US" dirty="0">
              <a:latin typeface="Nunito Sans" panose="00000500000000000000" pitchFamily="2" charset="0"/>
            </a:endParaRPr>
          </a:p>
          <a:p>
            <a:pPr marL="0" indent="0" algn="ctr">
              <a:buClr>
                <a:srgbClr val="F2F2F2"/>
              </a:buClr>
              <a:buNone/>
            </a:pPr>
            <a:r>
              <a:rPr lang="en-US" b="1" dirty="0">
                <a:solidFill>
                  <a:srgbClr val="F2F2F2"/>
                </a:solidFill>
                <a:latin typeface="Nunito Sans" panose="00000500000000000000" pitchFamily="2" charset="0"/>
              </a:rPr>
              <a:t>EXCEL Download</a:t>
            </a:r>
          </a:p>
        </p:txBody>
      </p:sp>
      <p:pic>
        <p:nvPicPr>
          <p:cNvPr id="7" name="Picture 6">
            <a:extLst>
              <a:ext uri="{FF2B5EF4-FFF2-40B4-BE49-F238E27FC236}">
                <a16:creationId xmlns:a16="http://schemas.microsoft.com/office/drawing/2014/main" id="{4B71A668-396B-9701-3A8B-2E55BCA1B46A}"/>
              </a:ext>
            </a:extLst>
          </p:cNvPr>
          <p:cNvPicPr>
            <a:picLocks noChangeAspect="1"/>
          </p:cNvPicPr>
          <p:nvPr/>
        </p:nvPicPr>
        <p:blipFill>
          <a:blip r:embed="rId4"/>
          <a:stretch>
            <a:fillRect/>
          </a:stretch>
        </p:blipFill>
        <p:spPr>
          <a:xfrm>
            <a:off x="614745" y="3474053"/>
            <a:ext cx="16860321" cy="5156201"/>
          </a:xfrm>
          <a:prstGeom prst="rect">
            <a:avLst/>
          </a:prstGeom>
          <a:ln w="76200" cap="flat" cmpd="sng" algn="ctr">
            <a:solidFill>
              <a:srgbClr val="C00000">
                <a:lumMod val="100000"/>
              </a:srgbClr>
            </a:solidFill>
            <a:prstDash val="solid"/>
            <a:round/>
            <a:headEnd type="none" w="med" len="med"/>
            <a:tailEnd type="none" w="med" len="med"/>
          </a:ln>
        </p:spPr>
      </p:pic>
      <p:sp>
        <p:nvSpPr>
          <p:cNvPr id="6" name="Title 1">
            <a:extLst>
              <a:ext uri="{FF2B5EF4-FFF2-40B4-BE49-F238E27FC236}">
                <a16:creationId xmlns:a16="http://schemas.microsoft.com/office/drawing/2014/main" id="{AA7CE360-B15C-0BED-35FD-BED46BEB28A2}"/>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65692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8BD86BB0-5070-5A1E-049E-195206CD716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2003258" y="2152169"/>
            <a:ext cx="13445289" cy="6883547"/>
          </a:xfrm>
          <a:solidFill>
            <a:srgbClr val="C00000"/>
          </a:solidFill>
          <a:ln w="57150">
            <a:solidFill>
              <a:srgbClr val="0070C0"/>
            </a:solidFill>
          </a:ln>
        </p:spPr>
        <p:txBody>
          <a:bodyPr>
            <a:normAutofit/>
          </a:bodyPr>
          <a:lstStyle/>
          <a:p>
            <a:pPr marL="0" indent="0">
              <a:buClr>
                <a:srgbClr val="F2F2F2"/>
              </a:buClr>
              <a:buNone/>
            </a:pPr>
            <a:endParaRPr lang="en-US" sz="4200" b="1" dirty="0">
              <a:solidFill>
                <a:srgbClr val="F2F2F2"/>
              </a:solidFill>
              <a:latin typeface="Nunito Sans" panose="00000500000000000000" pitchFamily="2" charset="0"/>
            </a:endParaRPr>
          </a:p>
          <a:p>
            <a:pPr marL="0" indent="0" algn="ctr">
              <a:buClr>
                <a:srgbClr val="F2F2F2"/>
              </a:buClr>
              <a:buNone/>
            </a:pPr>
            <a:r>
              <a:rPr lang="en-US" sz="4200" b="1" dirty="0">
                <a:solidFill>
                  <a:srgbClr val="F2F2F2"/>
                </a:solidFill>
                <a:latin typeface="Nunito Sans" panose="00000500000000000000" pitchFamily="2" charset="0"/>
              </a:rPr>
              <a:t>Steps for Using the Discipline Dashboard</a:t>
            </a:r>
          </a:p>
          <a:p>
            <a:pPr>
              <a:buClr>
                <a:srgbClr val="F2F2F2"/>
              </a:buClr>
            </a:pPr>
            <a:endParaRPr lang="en-US" b="1" dirty="0">
              <a:latin typeface="Nunito Sans" panose="00000500000000000000" pitchFamily="2" charset="0"/>
            </a:endParaRPr>
          </a:p>
          <a:p>
            <a:pPr>
              <a:buClr>
                <a:srgbClr val="F2F2F2"/>
              </a:buClr>
            </a:pPr>
            <a:r>
              <a:rPr lang="en-US" sz="3600" dirty="0">
                <a:solidFill>
                  <a:srgbClr val="F2F2F2"/>
                </a:solidFill>
                <a:latin typeface="Nunito Sans" panose="00000500000000000000" pitchFamily="2" charset="0"/>
              </a:rPr>
              <a:t>Select Time Frame and Date Range Options</a:t>
            </a:r>
          </a:p>
          <a:p>
            <a:pPr>
              <a:buClr>
                <a:srgbClr val="F2F2F2"/>
              </a:buClr>
            </a:pPr>
            <a:r>
              <a:rPr lang="en-US" sz="3600" dirty="0">
                <a:solidFill>
                  <a:srgbClr val="F2F2F2"/>
                </a:solidFill>
                <a:latin typeface="Nunito Sans" panose="00000500000000000000" pitchFamily="2" charset="0"/>
              </a:rPr>
              <a:t>Edit Codes if desired</a:t>
            </a:r>
          </a:p>
          <a:p>
            <a:pPr>
              <a:buClr>
                <a:srgbClr val="F2F2F2"/>
              </a:buClr>
            </a:pPr>
            <a:r>
              <a:rPr lang="en-US" sz="3600" dirty="0">
                <a:solidFill>
                  <a:srgbClr val="F2F2F2"/>
                </a:solidFill>
                <a:latin typeface="Nunito Sans" panose="00000500000000000000" pitchFamily="2" charset="0"/>
              </a:rPr>
              <a:t>Select Referral Options</a:t>
            </a:r>
          </a:p>
          <a:p>
            <a:pPr>
              <a:buClr>
                <a:srgbClr val="F2F2F2"/>
              </a:buClr>
            </a:pPr>
            <a:r>
              <a:rPr lang="en-US" sz="3600" dirty="0">
                <a:solidFill>
                  <a:srgbClr val="F2F2F2"/>
                </a:solidFill>
                <a:latin typeface="Nunito Sans" panose="00000500000000000000" pitchFamily="2" charset="0"/>
              </a:rPr>
              <a:t>Select Incident Options</a:t>
            </a:r>
          </a:p>
          <a:p>
            <a:pPr>
              <a:buClr>
                <a:srgbClr val="F2F2F2"/>
              </a:buClr>
            </a:pPr>
            <a:r>
              <a:rPr lang="en-US" sz="3600" dirty="0">
                <a:solidFill>
                  <a:srgbClr val="F2F2F2"/>
                </a:solidFill>
                <a:latin typeface="Nunito Sans" panose="00000500000000000000" pitchFamily="2" charset="0"/>
              </a:rPr>
              <a:t>Click the Refresh Button</a:t>
            </a:r>
          </a:p>
          <a:p>
            <a:pPr>
              <a:buClr>
                <a:srgbClr val="F2F2F2"/>
              </a:buClr>
            </a:pPr>
            <a:r>
              <a:rPr lang="en-US" sz="3600" dirty="0">
                <a:solidFill>
                  <a:srgbClr val="F2F2F2"/>
                </a:solidFill>
                <a:latin typeface="Nunito Sans" panose="00000500000000000000" pitchFamily="2" charset="0"/>
              </a:rPr>
              <a:t>Download to EXCEL if desired</a:t>
            </a:r>
          </a:p>
          <a:p>
            <a:pPr>
              <a:buClr>
                <a:srgbClr val="F2F2F2"/>
              </a:buClr>
            </a:pPr>
            <a:r>
              <a:rPr lang="en-US" sz="3600" dirty="0">
                <a:solidFill>
                  <a:srgbClr val="F2F2F2"/>
                </a:solidFill>
                <a:latin typeface="Nunito Sans" panose="00000500000000000000" pitchFamily="2" charset="0"/>
              </a:rPr>
              <a:t>Capture a Screen Shot of the Chart if desired</a:t>
            </a:r>
          </a:p>
        </p:txBody>
      </p:sp>
      <p:sp>
        <p:nvSpPr>
          <p:cNvPr id="6" name="Title 1">
            <a:extLst>
              <a:ext uri="{FF2B5EF4-FFF2-40B4-BE49-F238E27FC236}">
                <a16:creationId xmlns:a16="http://schemas.microsoft.com/office/drawing/2014/main" id="{8E93FBF2-9145-BB85-35AB-D2CE74EA07C4}"/>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3630845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798061E-5E24-6952-E3F2-196FD4A77D8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2241275" y="1652075"/>
            <a:ext cx="11603936" cy="6547709"/>
          </a:xfrm>
          <a:solidFill>
            <a:srgbClr val="0070C0"/>
          </a:solidFill>
          <a:ln w="57150">
            <a:solidFill>
              <a:srgbClr val="C00000"/>
            </a:solidFill>
          </a:ln>
        </p:spPr>
        <p:txBody>
          <a:bodyPr>
            <a:normAutofit/>
          </a:bodyPr>
          <a:lstStyle/>
          <a:p>
            <a:pPr marL="0" indent="0">
              <a:buClr>
                <a:srgbClr val="F2F2F2"/>
              </a:buClr>
              <a:buNone/>
            </a:pPr>
            <a:r>
              <a:rPr lang="en-US" sz="4200" b="1" dirty="0">
                <a:solidFill>
                  <a:srgbClr val="F2F2F2"/>
                </a:solidFill>
                <a:latin typeface="Nunito Sans" panose="00000500000000000000" pitchFamily="2" charset="0"/>
              </a:rPr>
              <a:t>Notes about the Discipline Dashboard</a:t>
            </a:r>
          </a:p>
          <a:p>
            <a:pPr>
              <a:spcBef>
                <a:spcPts val="0"/>
              </a:spcBef>
              <a:buClr>
                <a:srgbClr val="F2F2F2"/>
              </a:buClr>
            </a:pPr>
            <a:endParaRPr lang="en-US" b="1" dirty="0">
              <a:latin typeface="Nunito Sans" panose="00000500000000000000" pitchFamily="2" charset="0"/>
            </a:endParaRPr>
          </a:p>
          <a:p>
            <a:pPr>
              <a:buClr>
                <a:srgbClr val="F2F2F2"/>
              </a:buClr>
            </a:pPr>
            <a:r>
              <a:rPr lang="en-US" sz="3600" dirty="0">
                <a:solidFill>
                  <a:srgbClr val="F2F2F2"/>
                </a:solidFill>
                <a:latin typeface="Nunito Sans" panose="00000500000000000000" pitchFamily="2" charset="0"/>
              </a:rPr>
              <a:t>Will only pull data from ADS – Assertive Discipline</a:t>
            </a:r>
          </a:p>
          <a:p>
            <a:pPr>
              <a:buClr>
                <a:srgbClr val="F2F2F2"/>
              </a:buClr>
            </a:pPr>
            <a:r>
              <a:rPr lang="en-US" sz="3600" dirty="0">
                <a:solidFill>
                  <a:srgbClr val="F2F2F2"/>
                </a:solidFill>
                <a:latin typeface="Nunito Sans" panose="00000500000000000000" pitchFamily="2" charset="0"/>
              </a:rPr>
              <a:t>Will not pull data from DIS – Discipline</a:t>
            </a:r>
          </a:p>
          <a:p>
            <a:pPr>
              <a:buClr>
                <a:srgbClr val="F2F2F2"/>
              </a:buClr>
            </a:pPr>
            <a:r>
              <a:rPr lang="en-US" sz="3600" dirty="0">
                <a:solidFill>
                  <a:srgbClr val="F2F2F2"/>
                </a:solidFill>
                <a:latin typeface="Nunito Sans" panose="00000500000000000000" pitchFamily="2" charset="0"/>
              </a:rPr>
              <a:t>Need Read access to ADS to view the Dashboard</a:t>
            </a:r>
          </a:p>
          <a:p>
            <a:pPr marL="0" indent="0">
              <a:buClr>
                <a:srgbClr val="F2F2F2"/>
              </a:buClr>
              <a:buNone/>
            </a:pPr>
            <a:endParaRPr lang="en-US" dirty="0">
              <a:latin typeface="Nunito Sans" panose="00000500000000000000" pitchFamily="2" charset="0"/>
            </a:endParaRPr>
          </a:p>
          <a:p>
            <a:pPr>
              <a:buClr>
                <a:srgbClr val="F2F2F2"/>
              </a:buClr>
            </a:pPr>
            <a:r>
              <a:rPr lang="en-US" sz="3600" b="1" dirty="0">
                <a:solidFill>
                  <a:srgbClr val="F2F2F2"/>
                </a:solidFill>
                <a:latin typeface="Nunito Sans" panose="00000500000000000000" pitchFamily="2" charset="0"/>
              </a:rPr>
              <a:t>Get More Information in the following session</a:t>
            </a:r>
          </a:p>
          <a:p>
            <a:pPr marL="685800" lvl="1" indent="0">
              <a:buClr>
                <a:srgbClr val="F2F2F2"/>
              </a:buClr>
              <a:buNone/>
            </a:pPr>
            <a:r>
              <a:rPr lang="en-US" dirty="0">
                <a:solidFill>
                  <a:srgbClr val="F2F2F2"/>
                </a:solidFill>
                <a:latin typeface="Nunito Sans" panose="00000500000000000000" pitchFamily="2" charset="0"/>
              </a:rPr>
              <a:t>Session 581 – Assertive Discipline</a:t>
            </a:r>
          </a:p>
          <a:p>
            <a:pPr>
              <a:buClr>
                <a:srgbClr val="F2F2F2"/>
              </a:buClr>
            </a:pPr>
            <a:r>
              <a:rPr lang="en-US" sz="3600" b="1" dirty="0">
                <a:solidFill>
                  <a:srgbClr val="F2F2F2"/>
                </a:solidFill>
                <a:latin typeface="Nunito Sans" panose="00000500000000000000" pitchFamily="2" charset="0"/>
              </a:rPr>
              <a:t>Link to Documentation - </a:t>
            </a:r>
            <a:r>
              <a:rPr lang="en-US" sz="3600" b="1" dirty="0">
                <a:solidFill>
                  <a:srgbClr val="F2F2F2"/>
                </a:solidFill>
                <a:latin typeface="Nunito Sans" panose="00000500000000000000" pitchFamily="2" charset="0"/>
                <a:hlinkClick r:id="rId4">
                  <a:extLst>
                    <a:ext uri="{A12FA001-AC4F-418D-AE19-62706E023703}">
                      <ahyp:hlinkClr xmlns:ahyp="http://schemas.microsoft.com/office/drawing/2018/hyperlinkcolor" val="tx"/>
                    </a:ext>
                  </a:extLst>
                </a:hlinkClick>
              </a:rPr>
              <a:t>Discipline Dashboard</a:t>
            </a:r>
            <a:endParaRPr lang="en-US" sz="3600" b="1" dirty="0">
              <a:solidFill>
                <a:srgbClr val="F2F2F2"/>
              </a:solidFill>
              <a:latin typeface="Nunito Sans" panose="00000500000000000000" pitchFamily="2" charset="0"/>
            </a:endParaRPr>
          </a:p>
        </p:txBody>
      </p:sp>
      <p:sp>
        <p:nvSpPr>
          <p:cNvPr id="6" name="Title 1">
            <a:extLst>
              <a:ext uri="{FF2B5EF4-FFF2-40B4-BE49-F238E27FC236}">
                <a16:creationId xmlns:a16="http://schemas.microsoft.com/office/drawing/2014/main" id="{F293CE38-DDDD-CDA3-9F51-6D4465B11AFA}"/>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1677112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8264D3AE-2C7B-F961-3524-FE36D80766A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5" name="Group 4">
            <a:extLst>
              <a:ext uri="{FF2B5EF4-FFF2-40B4-BE49-F238E27FC236}">
                <a16:creationId xmlns:a16="http://schemas.microsoft.com/office/drawing/2014/main" id="{6CC832E5-EEFD-9AE4-0141-C8FC802CEA43}"/>
              </a:ext>
            </a:extLst>
          </p:cNvPr>
          <p:cNvGrpSpPr/>
          <p:nvPr/>
        </p:nvGrpSpPr>
        <p:grpSpPr>
          <a:xfrm>
            <a:off x="1564640" y="2766555"/>
            <a:ext cx="15466061" cy="4815345"/>
            <a:chOff x="0" y="699847"/>
            <a:chExt cx="10310707" cy="4124282"/>
          </a:xfrm>
        </p:grpSpPr>
        <p:sp>
          <p:nvSpPr>
            <p:cNvPr id="6" name="Arrow: Chevron 5">
              <a:extLst>
                <a:ext uri="{FF2B5EF4-FFF2-40B4-BE49-F238E27FC236}">
                  <a16:creationId xmlns:a16="http://schemas.microsoft.com/office/drawing/2014/main" id="{99D6395F-4F40-F1F4-11EA-A0D73F25418E}"/>
                </a:ext>
              </a:extLst>
            </p:cNvPr>
            <p:cNvSpPr/>
            <p:nvPr/>
          </p:nvSpPr>
          <p:spPr>
            <a:xfrm>
              <a:off x="0" y="699847"/>
              <a:ext cx="10310707" cy="4124282"/>
            </a:xfrm>
            <a:prstGeom prst="chevron">
              <a:avLst/>
            </a:prstGeom>
            <a:solidFill>
              <a:srgbClr val="F2F2F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buClr>
                  <a:srgbClr val="F2F2F2"/>
                </a:buClr>
              </a:pPr>
              <a:endParaRPr lang="en-US" sz="2700"/>
            </a:p>
          </p:txBody>
        </p:sp>
        <p:sp>
          <p:nvSpPr>
            <p:cNvPr id="7" name="Arrow: Chevron 4">
              <a:extLst>
                <a:ext uri="{FF2B5EF4-FFF2-40B4-BE49-F238E27FC236}">
                  <a16:creationId xmlns:a16="http://schemas.microsoft.com/office/drawing/2014/main" id="{D318D9C0-C27F-8EC7-B7DA-95663EF95447}"/>
                </a:ext>
              </a:extLst>
            </p:cNvPr>
            <p:cNvSpPr txBox="1"/>
            <p:nvPr/>
          </p:nvSpPr>
          <p:spPr>
            <a:xfrm>
              <a:off x="2062141" y="699847"/>
              <a:ext cx="6186425" cy="4124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3825" tIns="61913" rIns="0" bIns="61913" numCol="1" spcCol="1270" anchor="ctr" anchorCtr="0">
              <a:noAutofit/>
            </a:bodyPr>
            <a:lstStyle/>
            <a:p>
              <a:pPr algn="ctr" defTabSz="4333875">
                <a:lnSpc>
                  <a:spcPct val="90000"/>
                </a:lnSpc>
                <a:spcBef>
                  <a:spcPct val="0"/>
                </a:spcBef>
                <a:spcAft>
                  <a:spcPct val="35000"/>
                </a:spcAft>
                <a:buClr>
                  <a:srgbClr val="F2F2F2"/>
                </a:buClr>
              </a:pPr>
              <a:r>
                <a:rPr lang="en-US" sz="9750" b="1" dirty="0">
                  <a:solidFill>
                    <a:srgbClr val="C00000"/>
                  </a:solidFill>
                  <a:latin typeface="Nunito Sans" panose="00000500000000000000" pitchFamily="2" charset="0"/>
                </a:rPr>
                <a:t>Intervention Dashboard</a:t>
              </a:r>
              <a:endParaRPr lang="en-US" sz="9750" dirty="0">
                <a:solidFill>
                  <a:srgbClr val="C00000"/>
                </a:solidFill>
                <a:latin typeface="Nunito Sans" panose="00000500000000000000" pitchFamily="2" charset="0"/>
              </a:endParaRPr>
            </a:p>
          </p:txBody>
        </p:sp>
      </p:grpSp>
      <p:sp>
        <p:nvSpPr>
          <p:cNvPr id="8" name="Title 1">
            <a:extLst>
              <a:ext uri="{FF2B5EF4-FFF2-40B4-BE49-F238E27FC236}">
                <a16:creationId xmlns:a16="http://schemas.microsoft.com/office/drawing/2014/main" id="{6967962C-C401-FF88-337C-C3814052E4B2}"/>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itchFamily="2" charset="77"/>
              </a:rPr>
              <a:t>DYK-5 Dashboard Delights</a:t>
            </a:r>
          </a:p>
        </p:txBody>
      </p:sp>
    </p:spTree>
    <p:extLst>
      <p:ext uri="{BB962C8B-B14F-4D97-AF65-F5344CB8AC3E}">
        <p14:creationId xmlns:p14="http://schemas.microsoft.com/office/powerpoint/2010/main" val="4286770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6918074-9AF3-F71C-4331-F3C240F5E69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386543" y="1334022"/>
            <a:ext cx="17158508" cy="5941422"/>
          </a:xfrm>
          <a:solidFill>
            <a:srgbClr val="C00000"/>
          </a:solidFill>
          <a:ln w="57150">
            <a:solidFill>
              <a:schemeClr val="tx1"/>
            </a:solidFill>
          </a:ln>
        </p:spPr>
        <p:txBody>
          <a:bodyPr>
            <a:normAutofit/>
          </a:bodyPr>
          <a:lstStyle/>
          <a:p>
            <a:pPr marL="0" indent="0">
              <a:lnSpc>
                <a:spcPct val="150000"/>
              </a:lnSpc>
              <a:buClr>
                <a:srgbClr val="F2F2F2"/>
              </a:buClr>
              <a:buNone/>
            </a:pPr>
            <a:r>
              <a:rPr lang="en-US" b="1" dirty="0">
                <a:solidFill>
                  <a:srgbClr val="F2F2F2"/>
                </a:solidFill>
                <a:latin typeface="Nunito Sans" panose="00000500000000000000" pitchFamily="2" charset="0"/>
              </a:rPr>
              <a:t>Interventions Dashboard</a:t>
            </a:r>
          </a:p>
          <a:p>
            <a:pPr marL="0" indent="0">
              <a:lnSpc>
                <a:spcPct val="150000"/>
              </a:lnSpc>
              <a:buClr>
                <a:srgbClr val="F2F2F2"/>
              </a:buClr>
              <a:buNone/>
            </a:pPr>
            <a:endParaRPr lang="en-US" sz="3600" b="1" dirty="0">
              <a:solidFill>
                <a:schemeClr val="tx2">
                  <a:lumMod val="75000"/>
                </a:schemeClr>
              </a:solidFill>
              <a:latin typeface="Nunito Sans" panose="00000500000000000000" pitchFamily="2" charset="0"/>
            </a:endParaRPr>
          </a:p>
          <a:p>
            <a:pPr marL="0">
              <a:lnSpc>
                <a:spcPts val="3150"/>
              </a:lnSpc>
              <a:spcBef>
                <a:spcPts val="0"/>
              </a:spcBef>
              <a:buClr>
                <a:srgbClr val="F2F2F2"/>
              </a:buClr>
            </a:pPr>
            <a:r>
              <a:rPr lang="en-US" sz="3600" b="1" dirty="0">
                <a:solidFill>
                  <a:srgbClr val="F2F2F2"/>
                </a:solidFill>
                <a:latin typeface="Nunito Sans" panose="00000500000000000000" pitchFamily="2" charset="0"/>
              </a:rPr>
              <a:t>What is it?</a:t>
            </a:r>
            <a:r>
              <a:rPr lang="en-US" sz="3600" dirty="0">
                <a:solidFill>
                  <a:srgbClr val="F2F2F2"/>
                </a:solidFill>
                <a:latin typeface="Nunito Sans" panose="00000500000000000000" pitchFamily="2" charset="0"/>
              </a:rPr>
              <a:t> – Similar in many ways to the Discipline Dashboard, t</a:t>
            </a:r>
            <a:r>
              <a:rPr lang="en-US" sz="3600" dirty="0">
                <a:solidFill>
                  <a:srgbClr val="F2F2F2"/>
                </a:solidFill>
                <a:latin typeface="Nunito Sans" panose="00000500000000000000" pitchFamily="2" charset="0"/>
                <a:ea typeface="Times New Roman" panose="02020603050405020304" pitchFamily="18" charset="0"/>
              </a:rPr>
              <a:t>he Interventions </a:t>
            </a:r>
            <a:r>
              <a:rPr lang="en-US" sz="3600" dirty="0">
                <a:solidFill>
                  <a:srgbClr val="183247"/>
                </a:solidFill>
                <a:latin typeface="Nunito Sans" panose="00000500000000000000" pitchFamily="2" charset="0"/>
                <a:ea typeface="Times New Roman" panose="02020603050405020304" pitchFamily="18" charset="0"/>
              </a:rPr>
              <a:t>	</a:t>
            </a:r>
            <a:r>
              <a:rPr lang="en-US" sz="3600" dirty="0">
                <a:solidFill>
                  <a:srgbClr val="F2F2F2"/>
                </a:solidFill>
                <a:latin typeface="Nunito Sans" panose="00000500000000000000" pitchFamily="2" charset="0"/>
                <a:ea typeface="Times New Roman" panose="02020603050405020304" pitchFamily="18" charset="0"/>
              </a:rPr>
              <a:t>Dashboard </a:t>
            </a:r>
            <a:r>
              <a:rPr lang="en-US" sz="3600" dirty="0">
                <a:solidFill>
                  <a:srgbClr val="F2F2F2"/>
                </a:solidFill>
                <a:latin typeface="Nunito Sans" panose="00000500000000000000" pitchFamily="2" charset="0"/>
                <a:ea typeface="Times New Roman" panose="02020603050405020304" pitchFamily="18" charset="0"/>
                <a:cs typeface="Times New Roman" panose="02020603050405020304" pitchFamily="18" charset="0"/>
              </a:rPr>
              <a:t>analyzes the frequency and distribution of various Intervention </a:t>
            </a:r>
            <a:r>
              <a:rPr lang="en-US" sz="3600" dirty="0">
                <a:solidFill>
                  <a:srgbClr val="183247"/>
                </a:solidFill>
                <a:latin typeface="Nunito Sans" panose="00000500000000000000" pitchFamily="2" charset="0"/>
                <a:ea typeface="Times New Roman" panose="02020603050405020304" pitchFamily="18" charset="0"/>
                <a:cs typeface="Times New Roman" panose="02020603050405020304" pitchFamily="18" charset="0"/>
              </a:rPr>
              <a:t>	</a:t>
            </a:r>
            <a:r>
              <a:rPr lang="en-US" sz="3600" dirty="0">
                <a:solidFill>
                  <a:srgbClr val="F2F2F2"/>
                </a:solidFill>
                <a:latin typeface="Nunito Sans" panose="00000500000000000000" pitchFamily="2" charset="0"/>
                <a:ea typeface="Times New Roman" panose="02020603050405020304" pitchFamily="18" charset="0"/>
                <a:cs typeface="Times New Roman" panose="02020603050405020304" pitchFamily="18" charset="0"/>
              </a:rPr>
              <a:t>programs being administered. </a:t>
            </a:r>
          </a:p>
          <a:p>
            <a:pPr marL="0">
              <a:lnSpc>
                <a:spcPts val="3150"/>
              </a:lnSpc>
              <a:spcBef>
                <a:spcPts val="0"/>
              </a:spcBef>
              <a:buClr>
                <a:srgbClr val="F2F2F2"/>
              </a:buClr>
            </a:pPr>
            <a:endParaRPr lang="en-US" sz="3600" dirty="0">
              <a:solidFill>
                <a:srgbClr val="183247"/>
              </a:solidFill>
              <a:latin typeface="Nunito Sans" panose="00000500000000000000" pitchFamily="2" charset="0"/>
              <a:ea typeface="Times New Roman" panose="02020603050405020304" pitchFamily="18" charset="0"/>
              <a:cs typeface="Times New Roman" panose="02020603050405020304" pitchFamily="18" charset="0"/>
            </a:endParaRPr>
          </a:p>
          <a:p>
            <a:pPr marL="0">
              <a:lnSpc>
                <a:spcPts val="3150"/>
              </a:lnSpc>
              <a:spcBef>
                <a:spcPts val="0"/>
              </a:spcBef>
              <a:buClr>
                <a:srgbClr val="F2F2F2"/>
              </a:buClr>
            </a:pPr>
            <a:r>
              <a:rPr lang="en-US" sz="3600" dirty="0">
                <a:solidFill>
                  <a:srgbClr val="F2F2F2"/>
                </a:solidFill>
                <a:latin typeface="Nunito Sans" panose="00000500000000000000" pitchFamily="2" charset="0"/>
                <a:ea typeface="Times New Roman" panose="02020603050405020304" pitchFamily="18" charset="0"/>
                <a:cs typeface="Times New Roman" panose="02020603050405020304" pitchFamily="18" charset="0"/>
              </a:rPr>
              <a:t>It can be accessed from the Navigation Tree under Student Data | Interventions. </a:t>
            </a:r>
          </a:p>
          <a:p>
            <a:pPr marL="0">
              <a:lnSpc>
                <a:spcPts val="3150"/>
              </a:lnSpc>
              <a:spcBef>
                <a:spcPts val="0"/>
              </a:spcBef>
              <a:buClr>
                <a:srgbClr val="F2F2F2"/>
              </a:buClr>
            </a:pPr>
            <a:endParaRPr lang="en-US" sz="3300" dirty="0">
              <a:solidFill>
                <a:srgbClr val="183247"/>
              </a:solidFill>
              <a:latin typeface="Nunito Sans" panose="00000500000000000000" pitchFamily="2" charset="0"/>
              <a:ea typeface="Times New Roman" panose="02020603050405020304" pitchFamily="18" charset="0"/>
              <a:cs typeface="Times New Roman" panose="02020603050405020304" pitchFamily="18" charset="0"/>
            </a:endParaRPr>
          </a:p>
          <a:p>
            <a:pPr marL="0" indent="0">
              <a:lnSpc>
                <a:spcPct val="150000"/>
              </a:lnSpc>
              <a:buClr>
                <a:srgbClr val="F2F2F2"/>
              </a:buClr>
              <a:buNone/>
            </a:pPr>
            <a:r>
              <a:rPr lang="en-US" sz="2400" dirty="0">
                <a:solidFill>
                  <a:srgbClr val="F2F2F2"/>
                </a:solidFill>
                <a:latin typeface="Nunito Sans" panose="00000500000000000000" pitchFamily="2" charset="0"/>
              </a:rPr>
              <a:t>.</a:t>
            </a:r>
            <a:endParaRPr lang="en-US" sz="3750" dirty="0">
              <a:solidFill>
                <a:srgbClr val="F2F2F2"/>
              </a:solidFill>
              <a:latin typeface="Nunito Sans" panose="00000500000000000000" pitchFamily="2" charset="0"/>
            </a:endParaRPr>
          </a:p>
        </p:txBody>
      </p:sp>
      <p:pic>
        <p:nvPicPr>
          <p:cNvPr id="6" name="Picture 5">
            <a:extLst>
              <a:ext uri="{FF2B5EF4-FFF2-40B4-BE49-F238E27FC236}">
                <a16:creationId xmlns:a16="http://schemas.microsoft.com/office/drawing/2014/main" id="{B952EC90-90D6-CED4-7834-E44030C67287}"/>
              </a:ext>
            </a:extLst>
          </p:cNvPr>
          <p:cNvPicPr>
            <a:picLocks noChangeAspect="1"/>
          </p:cNvPicPr>
          <p:nvPr/>
        </p:nvPicPr>
        <p:blipFill>
          <a:blip r:embed="rId4"/>
          <a:stretch>
            <a:fillRect/>
          </a:stretch>
        </p:blipFill>
        <p:spPr>
          <a:xfrm>
            <a:off x="2871788" y="6658908"/>
            <a:ext cx="8429625" cy="2400300"/>
          </a:xfrm>
          <a:prstGeom prst="rect">
            <a:avLst/>
          </a:prstGeom>
          <a:ln w="76200" cap="flat" cmpd="sng" algn="ctr">
            <a:solidFill>
              <a:srgbClr val="C00000">
                <a:lumMod val="100000"/>
              </a:srgbClr>
            </a:solidFill>
            <a:prstDash val="solid"/>
            <a:round/>
            <a:headEnd type="none" w="med" len="med"/>
            <a:tailEnd type="none" w="med" len="med"/>
          </a:ln>
        </p:spPr>
      </p:pic>
      <p:sp>
        <p:nvSpPr>
          <p:cNvPr id="8" name="Title 1">
            <a:extLst>
              <a:ext uri="{FF2B5EF4-FFF2-40B4-BE49-F238E27FC236}">
                <a16:creationId xmlns:a16="http://schemas.microsoft.com/office/drawing/2014/main" id="{BC8E9E9D-C3E1-B92C-8194-26374FB9212D}"/>
              </a:ext>
            </a:extLst>
          </p:cNvPr>
          <p:cNvSpPr>
            <a:spLocks noGrp="1"/>
          </p:cNvSpPr>
          <p:nvPr/>
        </p:nvSpPr>
        <p:spPr>
          <a:xfrm>
            <a:off x="4622402" y="147192"/>
            <a:ext cx="13085808" cy="559860"/>
          </a:xfrm>
          <a:prstGeom prst="rect">
            <a:avLst/>
          </a:prstGeom>
          <a:solidFill>
            <a:srgbClr val="C00000"/>
          </a:solidFill>
          <a:ln w="57150">
            <a:solidFill>
              <a:srgbClr val="0070C0">
                <a:lumMod val="100000"/>
              </a:srgbClr>
            </a:solidFill>
          </a:ln>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2588525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13BD691-B52A-362A-F20F-A8BF31C5024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386541" y="866049"/>
            <a:ext cx="9114906" cy="3343020"/>
          </a:xfrm>
          <a:solidFill>
            <a:srgbClr val="0070C0"/>
          </a:solidFill>
          <a:ln w="57150">
            <a:solidFill>
              <a:srgbClr val="C00000"/>
            </a:solidFill>
          </a:ln>
        </p:spPr>
        <p:txBody>
          <a:bodyPr>
            <a:noAutofit/>
          </a:bodyPr>
          <a:lstStyle/>
          <a:p>
            <a:pPr marL="0" indent="0">
              <a:lnSpc>
                <a:spcPct val="150000"/>
              </a:lnSpc>
              <a:buClr>
                <a:srgbClr val="F2F2F2"/>
              </a:buClr>
              <a:buNone/>
            </a:pPr>
            <a:r>
              <a:rPr lang="en-US" b="1" dirty="0">
                <a:solidFill>
                  <a:srgbClr val="F2F2F2"/>
                </a:solidFill>
                <a:latin typeface="Nunito Sans" panose="00000500000000000000" pitchFamily="2" charset="0"/>
              </a:rPr>
              <a:t>Interventions Dashboard Options</a:t>
            </a:r>
            <a:endParaRPr lang="en-US" b="1" i="0" dirty="0">
              <a:solidFill>
                <a:srgbClr val="F2F2F2"/>
              </a:solidFill>
              <a:effectLst/>
              <a:latin typeface="Nunito Sans" panose="00000500000000000000" pitchFamily="2" charset="0"/>
            </a:endParaRPr>
          </a:p>
          <a:p>
            <a:pPr marL="0" indent="0">
              <a:lnSpc>
                <a:spcPts val="3150"/>
              </a:lnSpc>
              <a:spcBef>
                <a:spcPts val="0"/>
              </a:spcBef>
              <a:buClr>
                <a:srgbClr val="F2F2F2"/>
              </a:buClr>
              <a:buNone/>
            </a:pPr>
            <a:endParaRPr lang="en-US" sz="3000" b="1" dirty="0">
              <a:solidFill>
                <a:srgbClr val="183247"/>
              </a:solidFill>
              <a:latin typeface="Nunito Sans" panose="00000500000000000000" pitchFamily="2" charset="0"/>
            </a:endParaRPr>
          </a:p>
          <a:p>
            <a:pPr marL="0" indent="0">
              <a:lnSpc>
                <a:spcPts val="3150"/>
              </a:lnSpc>
              <a:spcBef>
                <a:spcPts val="0"/>
              </a:spcBef>
              <a:buClr>
                <a:srgbClr val="F2F2F2"/>
              </a:buClr>
              <a:buNone/>
            </a:pPr>
            <a:r>
              <a:rPr lang="en-US" sz="3000" b="1" dirty="0">
                <a:solidFill>
                  <a:srgbClr val="F2F2F2"/>
                </a:solidFill>
                <a:latin typeface="Nunito Sans" panose="00000500000000000000" pitchFamily="2" charset="0"/>
              </a:rPr>
              <a:t>Time Frame Options</a:t>
            </a:r>
          </a:p>
          <a:p>
            <a:pPr>
              <a:lnSpc>
                <a:spcPts val="3150"/>
              </a:lnSpc>
              <a:spcBef>
                <a:spcPts val="0"/>
              </a:spcBef>
              <a:buClr>
                <a:srgbClr val="F2F2F2"/>
              </a:buClr>
            </a:pPr>
            <a:r>
              <a:rPr lang="en-US" sz="3000" dirty="0">
                <a:solidFill>
                  <a:srgbClr val="F2F2F2"/>
                </a:solidFill>
                <a:latin typeface="Nunito Sans" panose="00000500000000000000" pitchFamily="2" charset="0"/>
              </a:rPr>
              <a:t>Year to Date</a:t>
            </a:r>
            <a:r>
              <a:rPr lang="en-US" sz="3000" dirty="0">
                <a:solidFill>
                  <a:srgbClr val="183247"/>
                </a:solidFill>
                <a:latin typeface="Nunito Sans" panose="00000500000000000000" pitchFamily="2" charset="0"/>
              </a:rPr>
              <a:t>		</a:t>
            </a:r>
            <a:r>
              <a:rPr lang="en-US" sz="3000" dirty="0">
                <a:solidFill>
                  <a:srgbClr val="F2F2F2"/>
                </a:solidFill>
                <a:latin typeface="Nunito Sans" panose="00000500000000000000" pitchFamily="2" charset="0"/>
              </a:rPr>
              <a:t>Previous 7 Days</a:t>
            </a:r>
          </a:p>
          <a:p>
            <a:pPr>
              <a:lnSpc>
                <a:spcPts val="3150"/>
              </a:lnSpc>
              <a:spcBef>
                <a:spcPts val="0"/>
              </a:spcBef>
              <a:buClr>
                <a:srgbClr val="F2F2F2"/>
              </a:buClr>
            </a:pPr>
            <a:r>
              <a:rPr lang="en-US" sz="3000" dirty="0">
                <a:solidFill>
                  <a:srgbClr val="F2F2F2"/>
                </a:solidFill>
                <a:latin typeface="Nunito Sans" panose="00000500000000000000" pitchFamily="2" charset="0"/>
              </a:rPr>
              <a:t>Previous 30 Days </a:t>
            </a:r>
            <a:r>
              <a:rPr lang="en-US" sz="3000" dirty="0">
                <a:solidFill>
                  <a:srgbClr val="183247"/>
                </a:solidFill>
                <a:latin typeface="Nunito Sans" panose="00000500000000000000" pitchFamily="2" charset="0"/>
              </a:rPr>
              <a:t>	</a:t>
            </a:r>
            <a:r>
              <a:rPr lang="en-US" sz="3000" dirty="0">
                <a:solidFill>
                  <a:srgbClr val="F2F2F2"/>
                </a:solidFill>
                <a:latin typeface="Nunito Sans" panose="00000500000000000000" pitchFamily="2" charset="0"/>
              </a:rPr>
              <a:t>Previous 60 Days</a:t>
            </a:r>
          </a:p>
          <a:p>
            <a:pPr>
              <a:lnSpc>
                <a:spcPts val="3150"/>
              </a:lnSpc>
              <a:spcBef>
                <a:spcPts val="0"/>
              </a:spcBef>
              <a:buClr>
                <a:srgbClr val="F2F2F2"/>
              </a:buClr>
            </a:pPr>
            <a:r>
              <a:rPr lang="en-US" sz="3000" dirty="0">
                <a:solidFill>
                  <a:srgbClr val="F2F2F2"/>
                </a:solidFill>
                <a:latin typeface="Nunito Sans" panose="00000500000000000000" pitchFamily="2" charset="0"/>
              </a:rPr>
              <a:t>Previous 90 Days </a:t>
            </a:r>
            <a:r>
              <a:rPr lang="en-US" sz="3000" dirty="0">
                <a:solidFill>
                  <a:srgbClr val="183247"/>
                </a:solidFill>
                <a:latin typeface="Nunito Sans" panose="00000500000000000000" pitchFamily="2" charset="0"/>
              </a:rPr>
              <a:t>	</a:t>
            </a:r>
            <a:r>
              <a:rPr lang="en-US" sz="3000" dirty="0">
                <a:solidFill>
                  <a:srgbClr val="F2F2F2"/>
                </a:solidFill>
                <a:latin typeface="Nunito Sans" panose="00000500000000000000" pitchFamily="2" charset="0"/>
              </a:rPr>
              <a:t>Custom Date Range</a:t>
            </a:r>
            <a:r>
              <a:rPr lang="en-US" sz="3000" dirty="0">
                <a:solidFill>
                  <a:srgbClr val="183247"/>
                </a:solidFill>
                <a:latin typeface="Nunito Sans" panose="00000500000000000000" pitchFamily="2" charset="0"/>
              </a:rPr>
              <a:t>		</a:t>
            </a: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742950" y="1325019"/>
            <a:ext cx="5600700"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sp>
        <p:nvSpPr>
          <p:cNvPr id="6" name="TextBox 5">
            <a:extLst>
              <a:ext uri="{FF2B5EF4-FFF2-40B4-BE49-F238E27FC236}">
                <a16:creationId xmlns:a16="http://schemas.microsoft.com/office/drawing/2014/main" id="{5F2B8160-FE37-7632-2DD0-1600421B0267}"/>
              </a:ext>
            </a:extLst>
          </p:cNvPr>
          <p:cNvSpPr txBox="1"/>
          <p:nvPr/>
        </p:nvSpPr>
        <p:spPr>
          <a:xfrm>
            <a:off x="454966" y="5049499"/>
            <a:ext cx="6371705" cy="1477328"/>
          </a:xfrm>
          <a:prstGeom prst="rect">
            <a:avLst/>
          </a:prstGeom>
          <a:solidFill>
            <a:srgbClr val="0070C0"/>
          </a:solidFill>
          <a:ln w="57150">
            <a:solidFill>
              <a:srgbClr val="C00000"/>
            </a:solidFill>
          </a:ln>
        </p:spPr>
        <p:txBody>
          <a:bodyPr wrap="square" rtlCol="0">
            <a:spAutoFit/>
          </a:bodyPr>
          <a:lstStyle/>
          <a:p>
            <a:pPr>
              <a:buClr>
                <a:srgbClr val="F2F2F2"/>
              </a:buClr>
            </a:pPr>
            <a:r>
              <a:rPr lang="en-US" sz="3000" b="1" dirty="0">
                <a:solidFill>
                  <a:srgbClr val="F2F2F2"/>
                </a:solidFill>
                <a:latin typeface="Nunito Sans" panose="00000500000000000000" pitchFamily="2" charset="0"/>
              </a:rPr>
              <a:t>Referral Options</a:t>
            </a: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rPr>
              <a:t>Total #</a:t>
            </a:r>
            <a:r>
              <a:rPr lang="en-US" sz="3000" dirty="0">
                <a:latin typeface="Nunito Sans" panose="00000500000000000000" pitchFamily="2" charset="0"/>
              </a:rPr>
              <a:t>		</a:t>
            </a:r>
            <a:r>
              <a:rPr lang="en-US" sz="3000" dirty="0">
                <a:solidFill>
                  <a:srgbClr val="F2F2F2"/>
                </a:solidFill>
                <a:latin typeface="Nunito Sans" panose="00000500000000000000" pitchFamily="2" charset="0"/>
              </a:rPr>
              <a:t>Daily Rate</a:t>
            </a: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rPr>
              <a:t>Weekly Rate</a:t>
            </a:r>
            <a:r>
              <a:rPr lang="en-US" sz="3000" dirty="0">
                <a:latin typeface="Nunito Sans" panose="00000500000000000000" pitchFamily="2" charset="0"/>
              </a:rPr>
              <a:t>		</a:t>
            </a:r>
            <a:r>
              <a:rPr lang="en-US" sz="3000" dirty="0">
                <a:solidFill>
                  <a:srgbClr val="F2F2F2"/>
                </a:solidFill>
                <a:latin typeface="Nunito Sans" panose="00000500000000000000" pitchFamily="2" charset="0"/>
              </a:rPr>
              <a:t>Percentage</a:t>
            </a:r>
          </a:p>
        </p:txBody>
      </p:sp>
      <p:sp>
        <p:nvSpPr>
          <p:cNvPr id="11" name="TextBox 10">
            <a:extLst>
              <a:ext uri="{FF2B5EF4-FFF2-40B4-BE49-F238E27FC236}">
                <a16:creationId xmlns:a16="http://schemas.microsoft.com/office/drawing/2014/main" id="{AAB5CED5-EC58-3C6F-B1A5-491FA6033D43}"/>
              </a:ext>
            </a:extLst>
          </p:cNvPr>
          <p:cNvSpPr txBox="1"/>
          <p:nvPr/>
        </p:nvSpPr>
        <p:spPr>
          <a:xfrm>
            <a:off x="7518835" y="5143500"/>
            <a:ext cx="6504608" cy="4247317"/>
          </a:xfrm>
          <a:prstGeom prst="rect">
            <a:avLst/>
          </a:prstGeom>
          <a:solidFill>
            <a:srgbClr val="0070C0"/>
          </a:solidFill>
          <a:ln w="57150">
            <a:solidFill>
              <a:srgbClr val="C00000"/>
            </a:solidFill>
          </a:ln>
        </p:spPr>
        <p:txBody>
          <a:bodyPr wrap="square" rtlCol="0">
            <a:spAutoFit/>
          </a:bodyPr>
          <a:lstStyle/>
          <a:p>
            <a:pPr>
              <a:buClr>
                <a:srgbClr val="F2F2F2"/>
              </a:buClr>
            </a:pPr>
            <a:r>
              <a:rPr lang="en-US" sz="3000" b="1" dirty="0">
                <a:solidFill>
                  <a:srgbClr val="F2F2F2"/>
                </a:solidFill>
                <a:latin typeface="Nunito Sans" panose="00000500000000000000" pitchFamily="2" charset="0"/>
              </a:rPr>
              <a:t>Intervention Codes</a:t>
            </a: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rPr>
              <a:t>All Violation Codes </a:t>
            </a:r>
            <a:r>
              <a:rPr lang="en-US" sz="3000" dirty="0">
                <a:latin typeface="Nunito Sans" panose="00000500000000000000" pitchFamily="2" charset="0"/>
              </a:rPr>
              <a:t>	</a:t>
            </a: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rPr>
              <a:t>Primary Violation Codes</a:t>
            </a: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rPr>
              <a:t>By Disposition, Student,  Month, Week, Day of Week, Approximate Time, Exact time, Location, Grade, Gender, Race/Ethnicity, Referrer, Hot List</a:t>
            </a:r>
            <a:r>
              <a:rPr lang="en-US" sz="3000" dirty="0">
                <a:latin typeface="Nunito Sans" panose="00000500000000000000" pitchFamily="2" charset="0"/>
              </a:rPr>
              <a:t>	</a:t>
            </a:r>
          </a:p>
        </p:txBody>
      </p:sp>
      <p:pic>
        <p:nvPicPr>
          <p:cNvPr id="9" name="Picture 8">
            <a:extLst>
              <a:ext uri="{FF2B5EF4-FFF2-40B4-BE49-F238E27FC236}">
                <a16:creationId xmlns:a16="http://schemas.microsoft.com/office/drawing/2014/main" id="{5A14C640-714A-5EA2-767B-DC86C7B47287}"/>
              </a:ext>
            </a:extLst>
          </p:cNvPr>
          <p:cNvPicPr>
            <a:picLocks noChangeAspect="1"/>
          </p:cNvPicPr>
          <p:nvPr/>
        </p:nvPicPr>
        <p:blipFill>
          <a:blip r:embed="rId4"/>
          <a:stretch>
            <a:fillRect/>
          </a:stretch>
        </p:blipFill>
        <p:spPr>
          <a:xfrm>
            <a:off x="10694417" y="1017679"/>
            <a:ext cx="3071813" cy="3471863"/>
          </a:xfrm>
          <a:prstGeom prst="rect">
            <a:avLst/>
          </a:prstGeom>
          <a:ln w="76200" cap="flat" cmpd="sng" algn="ctr">
            <a:solidFill>
              <a:srgbClr val="C00000">
                <a:lumMod val="100000"/>
              </a:srgbClr>
            </a:solidFill>
            <a:prstDash val="solid"/>
            <a:round/>
            <a:headEnd type="none" w="med" len="med"/>
            <a:tailEnd type="none" w="med" len="med"/>
          </a:ln>
        </p:spPr>
      </p:pic>
      <p:pic>
        <p:nvPicPr>
          <p:cNvPr id="14" name="Picture 13">
            <a:extLst>
              <a:ext uri="{FF2B5EF4-FFF2-40B4-BE49-F238E27FC236}">
                <a16:creationId xmlns:a16="http://schemas.microsoft.com/office/drawing/2014/main" id="{5686582B-312C-FB08-7491-C227ADB16F05}"/>
              </a:ext>
            </a:extLst>
          </p:cNvPr>
          <p:cNvPicPr>
            <a:picLocks noChangeAspect="1"/>
          </p:cNvPicPr>
          <p:nvPr/>
        </p:nvPicPr>
        <p:blipFill>
          <a:blip r:embed="rId5"/>
          <a:stretch>
            <a:fillRect/>
          </a:stretch>
        </p:blipFill>
        <p:spPr>
          <a:xfrm>
            <a:off x="1928813" y="6676455"/>
            <a:ext cx="3228975" cy="3429000"/>
          </a:xfrm>
          <a:prstGeom prst="rect">
            <a:avLst/>
          </a:prstGeom>
          <a:ln w="76200" cap="flat" cmpd="sng" algn="ctr">
            <a:solidFill>
              <a:srgbClr val="C00000">
                <a:lumMod val="100000"/>
              </a:srgbClr>
            </a:solidFill>
            <a:prstDash val="solid"/>
            <a:round/>
            <a:headEnd type="none" w="med" len="med"/>
            <a:tailEnd type="none" w="med" len="med"/>
          </a:ln>
        </p:spPr>
      </p:pic>
      <p:pic>
        <p:nvPicPr>
          <p:cNvPr id="16" name="Picture 15">
            <a:extLst>
              <a:ext uri="{FF2B5EF4-FFF2-40B4-BE49-F238E27FC236}">
                <a16:creationId xmlns:a16="http://schemas.microsoft.com/office/drawing/2014/main" id="{4FA00501-039C-D3C5-925A-FA3ECE366609}"/>
              </a:ext>
            </a:extLst>
          </p:cNvPr>
          <p:cNvPicPr>
            <a:picLocks noChangeAspect="1"/>
          </p:cNvPicPr>
          <p:nvPr/>
        </p:nvPicPr>
        <p:blipFill>
          <a:blip r:embed="rId6"/>
          <a:stretch>
            <a:fillRect/>
          </a:stretch>
        </p:blipFill>
        <p:spPr>
          <a:xfrm>
            <a:off x="14590333" y="5476305"/>
            <a:ext cx="3100388" cy="4629150"/>
          </a:xfrm>
          <a:prstGeom prst="rect">
            <a:avLst/>
          </a:prstGeom>
          <a:ln w="76200" cap="flat" cmpd="sng" algn="ctr">
            <a:solidFill>
              <a:srgbClr val="C00000">
                <a:lumMod val="100000"/>
              </a:srgbClr>
            </a:solidFill>
            <a:prstDash val="solid"/>
            <a:round/>
            <a:headEnd type="none" w="med" len="med"/>
            <a:tailEnd type="none" w="med" len="med"/>
          </a:ln>
        </p:spPr>
      </p:pic>
      <p:sp>
        <p:nvSpPr>
          <p:cNvPr id="10" name="Title 1">
            <a:extLst>
              <a:ext uri="{FF2B5EF4-FFF2-40B4-BE49-F238E27FC236}">
                <a16:creationId xmlns:a16="http://schemas.microsoft.com/office/drawing/2014/main" id="{60235492-9203-4520-BA5F-0ED105B0A67A}"/>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1037198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A3C31-C158-57A1-DBA4-80B418C18D27}"/>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9C90A703-DFA6-7B44-89D2-EA84785EA4A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dirty="0"/>
          </a:p>
        </p:txBody>
      </p:sp>
      <p:sp>
        <p:nvSpPr>
          <p:cNvPr id="3" name="Content Placeholder 2">
            <a:extLst>
              <a:ext uri="{FF2B5EF4-FFF2-40B4-BE49-F238E27FC236}">
                <a16:creationId xmlns:a16="http://schemas.microsoft.com/office/drawing/2014/main" id="{C961A4C2-F110-8B0C-349F-281B28F858CD}"/>
              </a:ext>
            </a:extLst>
          </p:cNvPr>
          <p:cNvSpPr>
            <a:spLocks noGrp="1"/>
          </p:cNvSpPr>
          <p:nvPr>
            <p:ph idx="1"/>
          </p:nvPr>
        </p:nvSpPr>
        <p:spPr>
          <a:xfrm>
            <a:off x="5334000" y="495301"/>
            <a:ext cx="12687300" cy="2495549"/>
          </a:xfrm>
          <a:noFill/>
          <a:ln w="57150">
            <a:noFill/>
          </a:ln>
        </p:spPr>
        <p:txBody>
          <a:bodyPr>
            <a:normAutofit/>
          </a:bodyPr>
          <a:lstStyle/>
          <a:p>
            <a:pPr marL="0" indent="0" algn="ctr">
              <a:buClr>
                <a:srgbClr val="F2F2F2"/>
              </a:buClr>
              <a:buNone/>
            </a:pPr>
            <a:r>
              <a:rPr lang="en-US" sz="4000" b="1" dirty="0">
                <a:solidFill>
                  <a:srgbClr val="F2F2F2"/>
                </a:solidFill>
                <a:latin typeface="Nunito Sans Black" panose="00000A00000000000000" pitchFamily="2" charset="0"/>
              </a:rPr>
              <a:t>Did You Know Part 5  - Dashboard Delights</a:t>
            </a:r>
          </a:p>
          <a:p>
            <a:pPr marL="0" indent="0">
              <a:buClr>
                <a:srgbClr val="F2F2F2"/>
              </a:buClr>
              <a:buNone/>
            </a:pPr>
            <a:r>
              <a:rPr lang="en-US" sz="4200" b="1" dirty="0">
                <a:latin typeface="Nunito Sans" panose="00000500000000000000" pitchFamily="2" charset="0"/>
              </a:rPr>
              <a:t> </a:t>
            </a:r>
          </a:p>
          <a:p>
            <a:pPr>
              <a:buClr>
                <a:srgbClr val="F2F2F2"/>
              </a:buClr>
            </a:pPr>
            <a:r>
              <a:rPr lang="en-US" sz="3600" b="1" dirty="0">
                <a:solidFill>
                  <a:srgbClr val="F2F2F2"/>
                </a:solidFill>
                <a:latin typeface="Nunito Sans" panose="00000500000000000000" pitchFamily="2" charset="0"/>
              </a:rPr>
              <a:t>Dashboards in Aeries that are not part of Aeries Analytics</a:t>
            </a:r>
          </a:p>
        </p:txBody>
      </p:sp>
      <p:sp>
        <p:nvSpPr>
          <p:cNvPr id="7" name="Content Placeholder 2">
            <a:extLst>
              <a:ext uri="{FF2B5EF4-FFF2-40B4-BE49-F238E27FC236}">
                <a16:creationId xmlns:a16="http://schemas.microsoft.com/office/drawing/2014/main" id="{FD72008D-477C-D8C3-3155-13263DDA3FC7}"/>
              </a:ext>
            </a:extLst>
          </p:cNvPr>
          <p:cNvSpPr txBox="1">
            <a:spLocks/>
          </p:cNvSpPr>
          <p:nvPr/>
        </p:nvSpPr>
        <p:spPr>
          <a:xfrm>
            <a:off x="6324600" y="3676650"/>
            <a:ext cx="11696700" cy="5581650"/>
          </a:xfrm>
          <a:prstGeom prst="rect">
            <a:avLst/>
          </a:prstGeom>
          <a:noFill/>
          <a:ln w="5715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2F2F2"/>
              </a:buClr>
            </a:pPr>
            <a:r>
              <a:rPr lang="en-US" sz="4400" b="1" dirty="0">
                <a:solidFill>
                  <a:srgbClr val="F2F2F2"/>
                </a:solidFill>
                <a:latin typeface="Nunito Sans" panose="00000500000000000000" pitchFamily="2" charset="0"/>
              </a:rPr>
              <a:t>Included Dashboards</a:t>
            </a:r>
          </a:p>
          <a:p>
            <a:pPr lvl="1">
              <a:buClr>
                <a:srgbClr val="F2F2F2"/>
              </a:buClr>
            </a:pPr>
            <a:r>
              <a:rPr lang="en-US" sz="4400" b="1" dirty="0">
                <a:solidFill>
                  <a:srgbClr val="F2F2F2"/>
                </a:solidFill>
                <a:latin typeface="Nunito Sans" panose="00000500000000000000" pitchFamily="2" charset="0"/>
              </a:rPr>
              <a:t>Attendance Trend Dashboard</a:t>
            </a:r>
          </a:p>
          <a:p>
            <a:pPr lvl="1">
              <a:buClr>
                <a:srgbClr val="F2F2F2"/>
              </a:buClr>
            </a:pPr>
            <a:r>
              <a:rPr lang="en-US" sz="4400" b="1" dirty="0">
                <a:solidFill>
                  <a:srgbClr val="F2F2F2"/>
                </a:solidFill>
                <a:latin typeface="Nunito Sans" panose="00000500000000000000" pitchFamily="2" charset="0"/>
              </a:rPr>
              <a:t>Discipline Dashboard</a:t>
            </a:r>
          </a:p>
          <a:p>
            <a:pPr lvl="1">
              <a:buClr>
                <a:srgbClr val="F2F2F2"/>
              </a:buClr>
            </a:pPr>
            <a:r>
              <a:rPr lang="en-US" sz="4400" b="1" dirty="0">
                <a:solidFill>
                  <a:srgbClr val="F2F2F2"/>
                </a:solidFill>
                <a:latin typeface="Nunito Sans" panose="00000500000000000000" pitchFamily="2" charset="0"/>
              </a:rPr>
              <a:t>Interventions Dashboard</a:t>
            </a:r>
          </a:p>
          <a:p>
            <a:pPr lvl="1">
              <a:buClr>
                <a:srgbClr val="F2F2F2"/>
              </a:buClr>
            </a:pPr>
            <a:r>
              <a:rPr lang="en-US" sz="4400" b="1" dirty="0">
                <a:solidFill>
                  <a:srgbClr val="F2F2F2"/>
                </a:solidFill>
                <a:latin typeface="Nunito Sans" panose="00000500000000000000" pitchFamily="2" charset="0"/>
              </a:rPr>
              <a:t>CCI Dashboard</a:t>
            </a:r>
          </a:p>
          <a:p>
            <a:pPr lvl="1">
              <a:buClr>
                <a:srgbClr val="F2F2F2"/>
              </a:buClr>
            </a:pPr>
            <a:r>
              <a:rPr lang="en-US" sz="4400" b="1" dirty="0">
                <a:solidFill>
                  <a:srgbClr val="F2F2F2"/>
                </a:solidFill>
                <a:latin typeface="Nunito Sans" panose="00000500000000000000" pitchFamily="2" charset="0"/>
              </a:rPr>
              <a:t>Graduation/College Readiness Dashboard</a:t>
            </a:r>
          </a:p>
        </p:txBody>
      </p:sp>
    </p:spTree>
    <p:extLst>
      <p:ext uri="{BB962C8B-B14F-4D97-AF65-F5344CB8AC3E}">
        <p14:creationId xmlns:p14="http://schemas.microsoft.com/office/powerpoint/2010/main" val="1883095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EC0429C-FEA4-ACE4-5CAB-6FB67E2E92E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566531" y="1421295"/>
            <a:ext cx="5584211" cy="7974249"/>
          </a:xfrm>
          <a:solidFill>
            <a:srgbClr val="C00000"/>
          </a:solidFill>
          <a:ln w="57150">
            <a:solidFill>
              <a:srgbClr val="0070C0"/>
            </a:solidFill>
          </a:ln>
        </p:spPr>
        <p:txBody>
          <a:bodyPr>
            <a:normAutofit/>
          </a:bodyPr>
          <a:lstStyle/>
          <a:p>
            <a:pPr marL="0" indent="0">
              <a:buClr>
                <a:srgbClr val="F2F2F2"/>
              </a:buClr>
              <a:buNone/>
            </a:pPr>
            <a:endParaRPr lang="en-US" dirty="0">
              <a:latin typeface="Nunito Sans" panose="00000500000000000000" pitchFamily="2" charset="0"/>
            </a:endParaRPr>
          </a:p>
          <a:p>
            <a:pPr marL="0" indent="0" algn="ctr">
              <a:buClr>
                <a:srgbClr val="F2F2F2"/>
              </a:buClr>
              <a:buNone/>
            </a:pPr>
            <a:r>
              <a:rPr lang="en-US" b="1" dirty="0">
                <a:solidFill>
                  <a:srgbClr val="F2F2F2"/>
                </a:solidFill>
                <a:latin typeface="Nunito Sans" panose="00000500000000000000" pitchFamily="2" charset="0"/>
              </a:rPr>
              <a:t>Intervention Dashboard</a:t>
            </a:r>
          </a:p>
          <a:p>
            <a:pPr marL="0" indent="0">
              <a:buClr>
                <a:srgbClr val="F2F2F2"/>
              </a:buClr>
              <a:buNone/>
            </a:pPr>
            <a:endParaRPr lang="en-US" dirty="0">
              <a:latin typeface="Nunito Sans" panose="00000500000000000000" pitchFamily="2" charset="0"/>
            </a:endParaRPr>
          </a:p>
          <a:p>
            <a:pPr marL="0" indent="0" algn="ctr">
              <a:buClr>
                <a:srgbClr val="F2F2F2"/>
              </a:buClr>
              <a:buNone/>
            </a:pPr>
            <a:r>
              <a:rPr lang="en-US" sz="3600" b="1" dirty="0">
                <a:solidFill>
                  <a:srgbClr val="F2F2F2"/>
                </a:solidFill>
                <a:latin typeface="Nunito Sans" panose="00000500000000000000" pitchFamily="2" charset="0"/>
              </a:rPr>
              <a:t>Selected Options</a:t>
            </a:r>
          </a:p>
          <a:p>
            <a:pPr marL="0" indent="0" algn="ctr">
              <a:buClr>
                <a:srgbClr val="F2F2F2"/>
              </a:buClr>
              <a:buNone/>
            </a:pPr>
            <a:r>
              <a:rPr lang="en-US" sz="3600" dirty="0">
                <a:solidFill>
                  <a:srgbClr val="F2F2F2"/>
                </a:solidFill>
                <a:latin typeface="Nunito Sans" panose="00000500000000000000" pitchFamily="2" charset="0"/>
              </a:rPr>
              <a:t>Year to Date</a:t>
            </a:r>
          </a:p>
          <a:p>
            <a:pPr marL="0" indent="0" algn="ctr">
              <a:buClr>
                <a:srgbClr val="F2F2F2"/>
              </a:buClr>
              <a:buNone/>
            </a:pPr>
            <a:r>
              <a:rPr lang="en-US" sz="3600" dirty="0">
                <a:solidFill>
                  <a:srgbClr val="F2F2F2"/>
                </a:solidFill>
                <a:latin typeface="Nunito Sans" panose="00000500000000000000" pitchFamily="2" charset="0"/>
              </a:rPr>
              <a:t>Show Total # Referrals</a:t>
            </a:r>
          </a:p>
          <a:p>
            <a:pPr marL="0" indent="0" algn="ctr">
              <a:buClr>
                <a:srgbClr val="F2F2F2"/>
              </a:buClr>
              <a:buNone/>
            </a:pPr>
            <a:r>
              <a:rPr lang="en-US" sz="3600" dirty="0">
                <a:solidFill>
                  <a:srgbClr val="F2F2F2"/>
                </a:solidFill>
                <a:latin typeface="Nunito Sans" panose="00000500000000000000" pitchFamily="2" charset="0"/>
              </a:rPr>
              <a:t>Interventions by Grade</a:t>
            </a:r>
          </a:p>
          <a:p>
            <a:pPr marL="0" indent="0" algn="ctr">
              <a:buClr>
                <a:srgbClr val="F2F2F2"/>
              </a:buClr>
              <a:buNone/>
            </a:pPr>
            <a:endParaRPr lang="en-US" sz="3600" dirty="0">
              <a:latin typeface="Nunito Sans" panose="00000500000000000000" pitchFamily="2" charset="0"/>
            </a:endParaRPr>
          </a:p>
          <a:p>
            <a:pPr marL="0" indent="0" algn="ctr">
              <a:buClr>
                <a:srgbClr val="F2F2F2"/>
              </a:buClr>
              <a:buNone/>
            </a:pPr>
            <a:r>
              <a:rPr lang="en-US" sz="3600" b="1" dirty="0">
                <a:solidFill>
                  <a:srgbClr val="F2F2F2"/>
                </a:solidFill>
                <a:latin typeface="Nunito Sans" panose="00000500000000000000" pitchFamily="2" charset="0"/>
              </a:rPr>
              <a:t>Column Selected </a:t>
            </a:r>
          </a:p>
          <a:p>
            <a:pPr marL="0" indent="0" algn="ctr">
              <a:buClr>
                <a:srgbClr val="F2F2F2"/>
              </a:buClr>
              <a:buNone/>
            </a:pPr>
            <a:r>
              <a:rPr lang="en-US" sz="3600" dirty="0">
                <a:solidFill>
                  <a:srgbClr val="F2F2F2"/>
                </a:solidFill>
                <a:latin typeface="Nunito Sans" panose="00000500000000000000" pitchFamily="2" charset="0"/>
              </a:rPr>
              <a:t>Grade 9</a:t>
            </a:r>
          </a:p>
        </p:txBody>
      </p:sp>
      <p:pic>
        <p:nvPicPr>
          <p:cNvPr id="7" name="Picture 6">
            <a:extLst>
              <a:ext uri="{FF2B5EF4-FFF2-40B4-BE49-F238E27FC236}">
                <a16:creationId xmlns:a16="http://schemas.microsoft.com/office/drawing/2014/main" id="{8CE04B15-858F-DF0E-3063-47436AEF2EC2}"/>
              </a:ext>
            </a:extLst>
          </p:cNvPr>
          <p:cNvPicPr>
            <a:picLocks noChangeAspect="1"/>
          </p:cNvPicPr>
          <p:nvPr/>
        </p:nvPicPr>
        <p:blipFill rotWithShape="1">
          <a:blip r:embed="rId4"/>
          <a:srcRect l="10182" t="6948" r="188" b="39264"/>
          <a:stretch/>
        </p:blipFill>
        <p:spPr>
          <a:xfrm>
            <a:off x="6691226" y="2286002"/>
            <a:ext cx="11324928" cy="3228201"/>
          </a:xfrm>
          <a:prstGeom prst="rect">
            <a:avLst/>
          </a:prstGeom>
          <a:ln w="76200" cap="flat" cmpd="sng" algn="ctr">
            <a:solidFill>
              <a:srgbClr val="C00000">
                <a:lumMod val="100000"/>
              </a:srgbClr>
            </a:solidFill>
            <a:prstDash val="solid"/>
            <a:round/>
            <a:headEnd type="none" w="med" len="med"/>
            <a:tailEnd type="none" w="med" len="med"/>
          </a:ln>
        </p:spPr>
      </p:pic>
      <p:pic>
        <p:nvPicPr>
          <p:cNvPr id="9" name="Picture 8">
            <a:extLst>
              <a:ext uri="{FF2B5EF4-FFF2-40B4-BE49-F238E27FC236}">
                <a16:creationId xmlns:a16="http://schemas.microsoft.com/office/drawing/2014/main" id="{17EFCA41-5D0B-F65F-DDF2-2FBB915FC1D7}"/>
              </a:ext>
            </a:extLst>
          </p:cNvPr>
          <p:cNvPicPr>
            <a:picLocks noChangeAspect="1"/>
          </p:cNvPicPr>
          <p:nvPr/>
        </p:nvPicPr>
        <p:blipFill>
          <a:blip r:embed="rId5"/>
          <a:stretch>
            <a:fillRect/>
          </a:stretch>
        </p:blipFill>
        <p:spPr>
          <a:xfrm>
            <a:off x="6691226" y="5676567"/>
            <a:ext cx="11313902" cy="2650842"/>
          </a:xfrm>
          <a:prstGeom prst="rect">
            <a:avLst/>
          </a:prstGeom>
          <a:ln w="76200" cap="flat" cmpd="sng" algn="ctr">
            <a:solidFill>
              <a:srgbClr val="C00000">
                <a:lumMod val="100000"/>
              </a:srgbClr>
            </a:solidFill>
            <a:prstDash val="solid"/>
            <a:round/>
            <a:headEnd type="none" w="med" len="med"/>
            <a:tailEnd type="none" w="med" len="med"/>
          </a:ln>
        </p:spPr>
      </p:pic>
      <p:sp>
        <p:nvSpPr>
          <p:cNvPr id="6" name="Title 1">
            <a:extLst>
              <a:ext uri="{FF2B5EF4-FFF2-40B4-BE49-F238E27FC236}">
                <a16:creationId xmlns:a16="http://schemas.microsoft.com/office/drawing/2014/main" id="{BAF8A8C8-9046-E76C-9A11-BB4DC2A48248}"/>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4148430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A6D09B0-9440-C9DE-1C12-6D23BF70D7C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1257300" y="1334022"/>
            <a:ext cx="15773400" cy="8285967"/>
          </a:xfrm>
          <a:solidFill>
            <a:srgbClr val="0070C0"/>
          </a:solidFill>
          <a:ln w="57150">
            <a:solidFill>
              <a:srgbClr val="C00000"/>
            </a:solidFill>
          </a:ln>
        </p:spPr>
        <p:txBody>
          <a:bodyPr>
            <a:normAutofit/>
          </a:bodyPr>
          <a:lstStyle/>
          <a:p>
            <a:pPr>
              <a:buClr>
                <a:srgbClr val="F2F2F2"/>
              </a:buClr>
            </a:pPr>
            <a:r>
              <a:rPr lang="en-US" sz="4200" b="1" dirty="0">
                <a:solidFill>
                  <a:srgbClr val="F2F2F2"/>
                </a:solidFill>
                <a:latin typeface="Nunito Sans" panose="00000500000000000000" pitchFamily="2" charset="0"/>
              </a:rPr>
              <a:t>Other Options</a:t>
            </a:r>
          </a:p>
          <a:p>
            <a:pPr>
              <a:buClr>
                <a:srgbClr val="F2F2F2"/>
              </a:buClr>
            </a:pPr>
            <a:endParaRPr lang="en-US" b="1" dirty="0">
              <a:latin typeface="Nunito Sans" panose="00000500000000000000" pitchFamily="2" charset="0"/>
            </a:endParaRPr>
          </a:p>
          <a:p>
            <a:pPr>
              <a:buClr>
                <a:srgbClr val="F2F2F2"/>
              </a:buClr>
            </a:pPr>
            <a:endParaRPr lang="en-US" sz="4200" b="1" dirty="0">
              <a:latin typeface="Nunito Sans" panose="00000500000000000000" pitchFamily="2" charset="0"/>
            </a:endParaRPr>
          </a:p>
          <a:p>
            <a:pPr>
              <a:buClr>
                <a:srgbClr val="F2F2F2"/>
              </a:buClr>
            </a:pPr>
            <a:endParaRPr lang="en-US" b="1">
              <a:latin typeface="Nunito Sans" panose="00000500000000000000" pitchFamily="2" charset="0"/>
            </a:endParaRPr>
          </a:p>
          <a:p>
            <a:pPr>
              <a:buClr>
                <a:srgbClr val="F2F2F2"/>
              </a:buClr>
            </a:pPr>
            <a:endParaRPr lang="en-US" b="1" dirty="0">
              <a:latin typeface="Nunito Sans" panose="00000500000000000000" pitchFamily="2" charset="0"/>
            </a:endParaRPr>
          </a:p>
          <a:p>
            <a:pPr>
              <a:buClr>
                <a:srgbClr val="F2F2F2"/>
              </a:buClr>
            </a:pPr>
            <a:endParaRPr lang="en-US" sz="4200" b="1" dirty="0">
              <a:latin typeface="Nunito Sans" panose="00000500000000000000" pitchFamily="2" charset="0"/>
            </a:endParaRPr>
          </a:p>
          <a:p>
            <a:pPr>
              <a:buClr>
                <a:srgbClr val="F2F2F2"/>
              </a:buClr>
            </a:pPr>
            <a:r>
              <a:rPr lang="en-US" sz="3600" dirty="0">
                <a:solidFill>
                  <a:srgbClr val="F2F2F2"/>
                </a:solidFill>
                <a:latin typeface="Nunito Sans" panose="00000500000000000000" pitchFamily="2" charset="0"/>
                <a:cs typeface="Calibri" panose="020F0502020204030204" pitchFamily="34" charset="0"/>
              </a:rPr>
              <a:t>Download Details – sends data to EXCEL</a:t>
            </a:r>
          </a:p>
          <a:p>
            <a:pPr>
              <a:buClr>
                <a:srgbClr val="F2F2F2"/>
              </a:buClr>
            </a:pPr>
            <a:r>
              <a:rPr lang="en-US" sz="3600" dirty="0">
                <a:solidFill>
                  <a:srgbClr val="F2F2F2"/>
                </a:solidFill>
                <a:latin typeface="Nunito Sans" panose="00000500000000000000" pitchFamily="2" charset="0"/>
                <a:cs typeface="Calibri" panose="020F0502020204030204" pitchFamily="34" charset="0"/>
              </a:rPr>
              <a:t>Refresh – Refreshes screen after other options have been changed</a:t>
            </a:r>
          </a:p>
          <a:p>
            <a:pPr>
              <a:buClr>
                <a:srgbClr val="F2F2F2"/>
              </a:buClr>
            </a:pPr>
            <a:r>
              <a:rPr lang="en-US" sz="3600" dirty="0">
                <a:solidFill>
                  <a:srgbClr val="F2F2F2"/>
                </a:solidFill>
                <a:latin typeface="Nunito Sans" panose="00000500000000000000" pitchFamily="2" charset="0"/>
                <a:cs typeface="Calibri" panose="020F0502020204030204" pitchFamily="34" charset="0"/>
              </a:rPr>
              <a:t>Edit Codes – allows selection of ADS codes to use during calculation</a:t>
            </a:r>
          </a:p>
          <a:p>
            <a:pPr>
              <a:buClr>
                <a:srgbClr val="F2F2F2"/>
              </a:buClr>
            </a:pPr>
            <a:r>
              <a:rPr lang="en-US" sz="3600" dirty="0">
                <a:solidFill>
                  <a:srgbClr val="F2F2F2"/>
                </a:solidFill>
                <a:latin typeface="Nunito Sans" panose="00000500000000000000" pitchFamily="2" charset="0"/>
                <a:cs typeface="Calibri" panose="020F0502020204030204" pitchFamily="34" charset="0"/>
              </a:rPr>
              <a:t>Export as Image – creates a PNG of the chart that can be used in presentations</a:t>
            </a:r>
          </a:p>
          <a:p>
            <a:endParaRPr lang="en-US" sz="3600" b="1" dirty="0">
              <a:latin typeface="Nunito Sans" panose="00000500000000000000" pitchFamily="2" charset="0"/>
            </a:endParaRPr>
          </a:p>
        </p:txBody>
      </p:sp>
      <p:pic>
        <p:nvPicPr>
          <p:cNvPr id="6" name="Picture 5">
            <a:extLst>
              <a:ext uri="{FF2B5EF4-FFF2-40B4-BE49-F238E27FC236}">
                <a16:creationId xmlns:a16="http://schemas.microsoft.com/office/drawing/2014/main" id="{14D2C073-139A-F83B-0FC4-2C9501671EBD}"/>
              </a:ext>
            </a:extLst>
          </p:cNvPr>
          <p:cNvPicPr>
            <a:picLocks noChangeAspect="1"/>
          </p:cNvPicPr>
          <p:nvPr/>
        </p:nvPicPr>
        <p:blipFill>
          <a:blip r:embed="rId4"/>
          <a:stretch>
            <a:fillRect/>
          </a:stretch>
        </p:blipFill>
        <p:spPr>
          <a:xfrm>
            <a:off x="3621017" y="2251683"/>
            <a:ext cx="8429625" cy="2400300"/>
          </a:xfrm>
          <a:prstGeom prst="rect">
            <a:avLst/>
          </a:prstGeom>
          <a:ln w="76200" cap="flat" cmpd="sng" algn="ctr">
            <a:solidFill>
              <a:srgbClr val="C00000">
                <a:lumMod val="100000"/>
              </a:srgbClr>
            </a:solidFill>
            <a:prstDash val="solid"/>
            <a:round/>
            <a:headEnd type="none" w="med" len="med"/>
            <a:tailEnd type="none" w="med" len="med"/>
          </a:ln>
        </p:spPr>
      </p:pic>
      <p:sp>
        <p:nvSpPr>
          <p:cNvPr id="7" name="Title 1">
            <a:extLst>
              <a:ext uri="{FF2B5EF4-FFF2-40B4-BE49-F238E27FC236}">
                <a16:creationId xmlns:a16="http://schemas.microsoft.com/office/drawing/2014/main" id="{7E3349A5-7727-971F-AD06-2C858305C2C2}"/>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542668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E8E1701-DFAF-5ADE-A374-16537226AE3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1351282" y="3517499"/>
            <a:ext cx="5293361" cy="1626002"/>
          </a:xfrm>
          <a:solidFill>
            <a:srgbClr val="C00000"/>
          </a:solidFill>
          <a:ln w="57150">
            <a:solidFill>
              <a:srgbClr val="0070C0"/>
            </a:solidFill>
          </a:ln>
        </p:spPr>
        <p:txBody>
          <a:bodyPr>
            <a:normAutofit/>
          </a:bodyPr>
          <a:lstStyle/>
          <a:p>
            <a:pPr marL="0" indent="0">
              <a:buClr>
                <a:srgbClr val="F2F2F2"/>
              </a:buClr>
              <a:buNone/>
            </a:pPr>
            <a:endParaRPr lang="en-US" dirty="0">
              <a:latin typeface="Nunito Sans" panose="00000500000000000000" pitchFamily="2" charset="0"/>
            </a:endParaRPr>
          </a:p>
          <a:p>
            <a:pPr marL="0" indent="0" algn="ctr">
              <a:buClr>
                <a:srgbClr val="F2F2F2"/>
              </a:buClr>
              <a:buNone/>
            </a:pPr>
            <a:r>
              <a:rPr lang="en-US" b="1" dirty="0">
                <a:solidFill>
                  <a:srgbClr val="F2F2F2"/>
                </a:solidFill>
                <a:latin typeface="Nunito Sans" panose="00000500000000000000" pitchFamily="2" charset="0"/>
              </a:rPr>
              <a:t>Edit Codes Page</a:t>
            </a:r>
          </a:p>
        </p:txBody>
      </p:sp>
      <p:pic>
        <p:nvPicPr>
          <p:cNvPr id="6" name="Picture 5">
            <a:extLst>
              <a:ext uri="{FF2B5EF4-FFF2-40B4-BE49-F238E27FC236}">
                <a16:creationId xmlns:a16="http://schemas.microsoft.com/office/drawing/2014/main" id="{AD190673-F2DA-6B4F-6F42-0844BF0071D0}"/>
              </a:ext>
            </a:extLst>
          </p:cNvPr>
          <p:cNvPicPr>
            <a:picLocks noChangeAspect="1"/>
          </p:cNvPicPr>
          <p:nvPr/>
        </p:nvPicPr>
        <p:blipFill>
          <a:blip r:embed="rId4"/>
          <a:stretch>
            <a:fillRect/>
          </a:stretch>
        </p:blipFill>
        <p:spPr>
          <a:xfrm>
            <a:off x="8715853" y="1390716"/>
            <a:ext cx="7500938" cy="8572500"/>
          </a:xfrm>
          <a:prstGeom prst="rect">
            <a:avLst/>
          </a:prstGeom>
          <a:ln w="76200" cap="flat" cmpd="sng" algn="ctr">
            <a:solidFill>
              <a:srgbClr val="0070C0"/>
            </a:solidFill>
            <a:prstDash val="solid"/>
            <a:round/>
            <a:headEnd type="none" w="med" len="med"/>
            <a:tailEnd type="none" w="med" len="med"/>
          </a:ln>
        </p:spPr>
      </p:pic>
      <p:sp>
        <p:nvSpPr>
          <p:cNvPr id="7" name="Title 1">
            <a:extLst>
              <a:ext uri="{FF2B5EF4-FFF2-40B4-BE49-F238E27FC236}">
                <a16:creationId xmlns:a16="http://schemas.microsoft.com/office/drawing/2014/main" id="{F667996C-FBEF-B07C-AC06-22E0F909B129}"/>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3800872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D5852E44-7E76-FA46-8359-1DE47A0B70C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1257300" y="1334022"/>
            <a:ext cx="15773400" cy="8285967"/>
          </a:xfrm>
          <a:solidFill>
            <a:srgbClr val="0070C0"/>
          </a:solidFill>
          <a:ln w="57150">
            <a:solidFill>
              <a:srgbClr val="C00000"/>
            </a:solidFill>
          </a:ln>
        </p:spPr>
        <p:txBody>
          <a:bodyPr>
            <a:normAutofit/>
          </a:bodyPr>
          <a:lstStyle/>
          <a:p>
            <a:pPr marL="0" indent="0">
              <a:buClr>
                <a:srgbClr val="F2F2F2"/>
              </a:buClr>
              <a:buNone/>
            </a:pPr>
            <a:r>
              <a:rPr lang="en-US" sz="4200" b="1" dirty="0">
                <a:solidFill>
                  <a:srgbClr val="F2F2F2"/>
                </a:solidFill>
                <a:latin typeface="Nunito Sans" panose="00000500000000000000" pitchFamily="2" charset="0"/>
              </a:rPr>
              <a:t>Steps for Using the Interventions Dashboard</a:t>
            </a:r>
          </a:p>
          <a:p>
            <a:pPr>
              <a:buClr>
                <a:srgbClr val="F2F2F2"/>
              </a:buClr>
            </a:pPr>
            <a:endParaRPr lang="en-US" b="1" dirty="0">
              <a:latin typeface="Nunito Sans" panose="00000500000000000000" pitchFamily="2" charset="0"/>
            </a:endParaRPr>
          </a:p>
          <a:p>
            <a:pPr>
              <a:buClr>
                <a:srgbClr val="F2F2F2"/>
              </a:buClr>
            </a:pPr>
            <a:r>
              <a:rPr lang="en-US" sz="3600" dirty="0">
                <a:solidFill>
                  <a:srgbClr val="F2F2F2"/>
                </a:solidFill>
                <a:latin typeface="Nunito Sans" panose="00000500000000000000" pitchFamily="2" charset="0"/>
                <a:cs typeface="Calibri" panose="020F0502020204030204" pitchFamily="34" charset="0"/>
              </a:rPr>
              <a:t>Select Time Frame and Date Range Options</a:t>
            </a:r>
          </a:p>
          <a:p>
            <a:pPr>
              <a:buClr>
                <a:srgbClr val="F2F2F2"/>
              </a:buClr>
            </a:pPr>
            <a:r>
              <a:rPr lang="en-US" sz="3600" dirty="0">
                <a:solidFill>
                  <a:srgbClr val="F2F2F2"/>
                </a:solidFill>
                <a:latin typeface="Nunito Sans" panose="00000500000000000000" pitchFamily="2" charset="0"/>
                <a:cs typeface="Calibri" panose="020F0502020204030204" pitchFamily="34" charset="0"/>
              </a:rPr>
              <a:t>Edit Codes if desired</a:t>
            </a:r>
          </a:p>
          <a:p>
            <a:pPr>
              <a:buClr>
                <a:srgbClr val="F2F2F2"/>
              </a:buClr>
            </a:pPr>
            <a:r>
              <a:rPr lang="en-US" sz="3600" dirty="0">
                <a:solidFill>
                  <a:srgbClr val="F2F2F2"/>
                </a:solidFill>
                <a:latin typeface="Nunito Sans" panose="00000500000000000000" pitchFamily="2" charset="0"/>
                <a:cs typeface="Calibri" panose="020F0502020204030204" pitchFamily="34" charset="0"/>
              </a:rPr>
              <a:t>Select Referral Options</a:t>
            </a:r>
          </a:p>
          <a:p>
            <a:pPr>
              <a:buClr>
                <a:srgbClr val="F2F2F2"/>
              </a:buClr>
            </a:pPr>
            <a:r>
              <a:rPr lang="en-US" sz="3600" dirty="0">
                <a:solidFill>
                  <a:srgbClr val="F2F2F2"/>
                </a:solidFill>
                <a:latin typeface="Nunito Sans" panose="00000500000000000000" pitchFamily="2" charset="0"/>
                <a:cs typeface="Calibri" panose="020F0502020204030204" pitchFamily="34" charset="0"/>
              </a:rPr>
              <a:t>Select Intervention Codes Options</a:t>
            </a:r>
          </a:p>
          <a:p>
            <a:pPr>
              <a:buClr>
                <a:srgbClr val="F2F2F2"/>
              </a:buClr>
            </a:pPr>
            <a:r>
              <a:rPr lang="en-US" sz="3600" dirty="0">
                <a:solidFill>
                  <a:srgbClr val="F2F2F2"/>
                </a:solidFill>
                <a:latin typeface="Nunito Sans" panose="00000500000000000000" pitchFamily="2" charset="0"/>
                <a:cs typeface="Calibri" panose="020F0502020204030204" pitchFamily="34" charset="0"/>
              </a:rPr>
              <a:t>Click the Refresh </a:t>
            </a:r>
            <a:r>
              <a:rPr lang="en-US" sz="3600" dirty="0" err="1">
                <a:solidFill>
                  <a:srgbClr val="F2F2F2"/>
                </a:solidFill>
                <a:latin typeface="Nunito Sans" panose="00000500000000000000" pitchFamily="2" charset="0"/>
                <a:cs typeface="Calibri" panose="020F0502020204030204" pitchFamily="34" charset="0"/>
              </a:rPr>
              <a:t>Butto</a:t>
            </a:r>
            <a:endParaRPr lang="en-US" sz="3600" dirty="0">
              <a:solidFill>
                <a:srgbClr val="F2F2F2"/>
              </a:solidFill>
              <a:latin typeface="Nunito Sans" panose="00000500000000000000" pitchFamily="2" charset="0"/>
              <a:cs typeface="Calibri" panose="020F0502020204030204" pitchFamily="34" charset="0"/>
            </a:endParaRPr>
          </a:p>
          <a:p>
            <a:pPr>
              <a:buClr>
                <a:srgbClr val="F2F2F2"/>
              </a:buClr>
            </a:pPr>
            <a:r>
              <a:rPr lang="en-US" sz="3600" dirty="0">
                <a:solidFill>
                  <a:srgbClr val="F2F2F2"/>
                </a:solidFill>
                <a:latin typeface="Nunito Sans" panose="00000500000000000000" pitchFamily="2" charset="0"/>
                <a:cs typeface="Calibri" panose="020F0502020204030204" pitchFamily="34" charset="0"/>
              </a:rPr>
              <a:t>Download to EXCEL if desired</a:t>
            </a:r>
          </a:p>
          <a:p>
            <a:pPr>
              <a:buClr>
                <a:srgbClr val="F2F2F2"/>
              </a:buClr>
            </a:pPr>
            <a:r>
              <a:rPr lang="en-US" sz="3600" dirty="0">
                <a:solidFill>
                  <a:srgbClr val="F2F2F2"/>
                </a:solidFill>
                <a:latin typeface="Nunito Sans" panose="00000500000000000000" pitchFamily="2" charset="0"/>
                <a:cs typeface="Calibri" panose="020F0502020204030204" pitchFamily="34" charset="0"/>
              </a:rPr>
              <a:t>Capture a Screen Shot of the Chart if desired</a:t>
            </a:r>
          </a:p>
        </p:txBody>
      </p:sp>
      <p:sp>
        <p:nvSpPr>
          <p:cNvPr id="6" name="Title 1">
            <a:extLst>
              <a:ext uri="{FF2B5EF4-FFF2-40B4-BE49-F238E27FC236}">
                <a16:creationId xmlns:a16="http://schemas.microsoft.com/office/drawing/2014/main" id="{33806D76-CF4B-E02E-9AD8-70C2CACC4873}"/>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2900944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075DAB0-3A39-FCEA-16FC-266A26694F5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1257300" y="821615"/>
            <a:ext cx="15773400" cy="9038003"/>
          </a:xfrm>
          <a:solidFill>
            <a:srgbClr val="C00000"/>
          </a:solidFill>
          <a:ln w="57150">
            <a:solidFill>
              <a:srgbClr val="0070C0"/>
            </a:solidFill>
          </a:ln>
        </p:spPr>
        <p:txBody>
          <a:bodyPr>
            <a:normAutofit fontScale="25000" lnSpcReduction="20000"/>
          </a:bodyPr>
          <a:lstStyle/>
          <a:p>
            <a:pPr>
              <a:buClr>
                <a:srgbClr val="F2F2F2"/>
              </a:buClr>
            </a:pPr>
            <a:endParaRPr lang="en-US" sz="4200" b="1" dirty="0">
              <a:latin typeface="Nunito Sans" panose="00000500000000000000" pitchFamily="2" charset="0"/>
            </a:endParaRPr>
          </a:p>
          <a:p>
            <a:pPr marL="0" indent="0">
              <a:buClr>
                <a:srgbClr val="F2F2F2"/>
              </a:buClr>
              <a:buNone/>
            </a:pPr>
            <a:r>
              <a:rPr lang="en-US" sz="16800" b="1" dirty="0">
                <a:solidFill>
                  <a:srgbClr val="F2F2F2"/>
                </a:solidFill>
                <a:latin typeface="Nunito Sans" panose="00000500000000000000" pitchFamily="2" charset="0"/>
              </a:rPr>
              <a:t>Notes about the Interventions Dashboard</a:t>
            </a:r>
          </a:p>
          <a:p>
            <a:pPr>
              <a:lnSpc>
                <a:spcPts val="4050"/>
              </a:lnSpc>
              <a:spcBef>
                <a:spcPts val="0"/>
              </a:spcBef>
              <a:buClr>
                <a:srgbClr val="F2F2F2"/>
              </a:buClr>
            </a:pPr>
            <a:endParaRPr lang="en-US" sz="16800" b="1" dirty="0">
              <a:latin typeface="Nunito Sans" panose="00000500000000000000" pitchFamily="2" charset="0"/>
            </a:endParaRPr>
          </a:p>
          <a:p>
            <a:pPr marL="0" indent="0">
              <a:buClr>
                <a:srgbClr val="F2F2F2"/>
              </a:buClr>
              <a:buNone/>
            </a:pPr>
            <a:endParaRPr lang="en-US" sz="3600" b="1" dirty="0">
              <a:latin typeface="Nunito Sans" panose="00000500000000000000" pitchFamily="2" charset="0"/>
            </a:endParaRPr>
          </a:p>
          <a:p>
            <a:pPr>
              <a:lnSpc>
                <a:spcPts val="3150"/>
              </a:lnSpc>
              <a:spcBef>
                <a:spcPts val="0"/>
              </a:spcBef>
              <a:buClr>
                <a:srgbClr val="F2F2F2"/>
              </a:buClr>
            </a:pP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Users must have at least </a:t>
            </a:r>
            <a:r>
              <a:rPr lang="en-US" sz="13200" b="1"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Read</a:t>
            </a: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 access to </a:t>
            </a:r>
            <a:r>
              <a:rPr lang="en-US" sz="13200" b="1"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Interventions</a:t>
            </a: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 to view this page.</a:t>
            </a:r>
          </a:p>
          <a:p>
            <a:pPr>
              <a:lnSpc>
                <a:spcPts val="3150"/>
              </a:lnSpc>
              <a:spcBef>
                <a:spcPts val="0"/>
              </a:spcBef>
              <a:buClr>
                <a:srgbClr val="F2F2F2"/>
              </a:buClr>
            </a:pPr>
            <a:endParaRPr lang="en-US" sz="13200" dirty="0">
              <a:solidFill>
                <a:srgbClr val="183247"/>
              </a:solidFill>
              <a:latin typeface="Nunito Sans" panose="00000500000000000000" pitchFamily="2" charset="0"/>
              <a:ea typeface="Times New Roman" panose="02020603050405020304" pitchFamily="18" charset="0"/>
              <a:cs typeface="Calibri" panose="020F0502020204030204" pitchFamily="34" charset="0"/>
            </a:endParaRPr>
          </a:p>
          <a:p>
            <a:pPr>
              <a:lnSpc>
                <a:spcPts val="3150"/>
              </a:lnSpc>
              <a:spcBef>
                <a:spcPts val="0"/>
              </a:spcBef>
              <a:buClr>
                <a:srgbClr val="F2F2F2"/>
              </a:buClr>
            </a:pP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There should only be a value in one of these fields – Either the </a:t>
            </a:r>
            <a:r>
              <a:rPr lang="en-US" sz="13200" b="1"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INV.RF</a:t>
            </a: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 or </a:t>
            </a:r>
            <a:r>
              <a:rPr lang="en-US" sz="13200" b="1"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INV.SRF</a:t>
            </a: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 field. If you have a value in both fields, the dashboard may not give you the expected results.</a:t>
            </a:r>
          </a:p>
          <a:p>
            <a:pPr>
              <a:lnSpc>
                <a:spcPts val="3150"/>
              </a:lnSpc>
              <a:spcBef>
                <a:spcPts val="0"/>
              </a:spcBef>
              <a:buClr>
                <a:srgbClr val="F2F2F2"/>
              </a:buClr>
            </a:pPr>
            <a:endParaRPr lang="en-US" sz="13200" dirty="0">
              <a:solidFill>
                <a:srgbClr val="183247"/>
              </a:solidFill>
              <a:latin typeface="Nunito Sans" panose="00000500000000000000" pitchFamily="2" charset="0"/>
              <a:ea typeface="Times New Roman" panose="02020603050405020304" pitchFamily="18" charset="0"/>
              <a:cs typeface="Calibri" panose="020F0502020204030204" pitchFamily="34" charset="0"/>
            </a:endParaRPr>
          </a:p>
          <a:p>
            <a:pPr>
              <a:lnSpc>
                <a:spcPts val="3150"/>
              </a:lnSpc>
              <a:spcBef>
                <a:spcPts val="0"/>
              </a:spcBef>
              <a:buClr>
                <a:srgbClr val="F2F2F2"/>
              </a:buClr>
            </a:pP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See</a:t>
            </a:r>
            <a:r>
              <a:rPr lang="en-US" sz="13200" dirty="0">
                <a:solidFill>
                  <a:schemeClr val="bg1">
                    <a:lumMod val="95000"/>
                  </a:schemeClr>
                </a:solidFill>
                <a:latin typeface="Nunito Sans" panose="00000500000000000000" pitchFamily="2" charset="0"/>
                <a:ea typeface="Times New Roman" panose="02020603050405020304" pitchFamily="18" charset="0"/>
                <a:cs typeface="Calibri" panose="020F0502020204030204" pitchFamily="34" charset="0"/>
              </a:rPr>
              <a:t> </a:t>
            </a:r>
            <a:r>
              <a:rPr lang="en-US" sz="13200" u="sng" dirty="0">
                <a:solidFill>
                  <a:schemeClr val="bg1">
                    <a:lumMod val="95000"/>
                  </a:schemeClr>
                </a:solidFill>
                <a:latin typeface="Nunito Sans" panose="00000500000000000000" pitchFamily="2"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Intervention Details</a:t>
            </a:r>
            <a:r>
              <a:rPr lang="en-US" sz="13200" dirty="0">
                <a:solidFill>
                  <a:schemeClr val="bg1">
                    <a:lumMod val="95000"/>
                  </a:schemeClr>
                </a:solidFill>
                <a:latin typeface="Nunito Sans" panose="00000500000000000000" pitchFamily="2" charset="0"/>
                <a:ea typeface="Times New Roman" panose="02020603050405020304" pitchFamily="18" charset="0"/>
                <a:cs typeface="Calibri" panose="020F0502020204030204" pitchFamily="34" charset="0"/>
              </a:rPr>
              <a:t> </a:t>
            </a: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for more information on these fields. </a:t>
            </a:r>
          </a:p>
          <a:p>
            <a:pPr>
              <a:lnSpc>
                <a:spcPts val="3150"/>
              </a:lnSpc>
              <a:spcBef>
                <a:spcPts val="0"/>
              </a:spcBef>
              <a:buClr>
                <a:srgbClr val="F2F2F2"/>
              </a:buClr>
            </a:pPr>
            <a:endParaRPr lang="en-US" sz="13200" dirty="0">
              <a:solidFill>
                <a:srgbClr val="183247"/>
              </a:solidFill>
              <a:latin typeface="Nunito Sans" panose="00000500000000000000" pitchFamily="2" charset="0"/>
              <a:ea typeface="Times New Roman" panose="02020603050405020304" pitchFamily="18" charset="0"/>
              <a:cs typeface="Calibri" panose="020F0502020204030204" pitchFamily="34" charset="0"/>
            </a:endParaRPr>
          </a:p>
          <a:p>
            <a:pPr>
              <a:lnSpc>
                <a:spcPts val="3150"/>
              </a:lnSpc>
              <a:spcBef>
                <a:spcPts val="0"/>
              </a:spcBef>
              <a:buClr>
                <a:srgbClr val="F2F2F2"/>
              </a:buClr>
            </a:pP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The</a:t>
            </a:r>
            <a:r>
              <a:rPr lang="en-US" sz="13200" b="1"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 Hot List </a:t>
            </a: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displays the top intervention values for each of the categories in the Analysis column.  The Description column will indicate the top value for each category. </a:t>
            </a:r>
          </a:p>
          <a:p>
            <a:pPr>
              <a:lnSpc>
                <a:spcPts val="3150"/>
              </a:lnSpc>
              <a:spcBef>
                <a:spcPts val="0"/>
              </a:spcBef>
              <a:buClr>
                <a:srgbClr val="F2F2F2"/>
              </a:buClr>
            </a:pPr>
            <a:endParaRPr lang="en-US" sz="13200" dirty="0">
              <a:solidFill>
                <a:srgbClr val="000000"/>
              </a:solidFill>
              <a:latin typeface="Nunito Sans" panose="00000500000000000000" pitchFamily="2" charset="0"/>
              <a:ea typeface="Times New Roman" panose="02020603050405020304" pitchFamily="18" charset="0"/>
              <a:cs typeface="Calibri" panose="020F0502020204030204" pitchFamily="34" charset="0"/>
            </a:endParaRPr>
          </a:p>
          <a:p>
            <a:pPr>
              <a:lnSpc>
                <a:spcPts val="3150"/>
              </a:lnSpc>
              <a:spcBef>
                <a:spcPts val="0"/>
              </a:spcBef>
              <a:buClr>
                <a:srgbClr val="F2F2F2"/>
              </a:buClr>
            </a:pP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The </a:t>
            </a:r>
            <a:r>
              <a:rPr lang="en-US" sz="13200" b="1"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Hot List </a:t>
            </a:r>
            <a:r>
              <a:rPr lang="en-US" sz="132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also honors all of the other dashboard filters used to limit the data.</a:t>
            </a:r>
          </a:p>
          <a:p>
            <a:pPr marL="771525" indent="-771525">
              <a:lnSpc>
                <a:spcPts val="3150"/>
              </a:lnSpc>
              <a:spcBef>
                <a:spcPts val="0"/>
              </a:spcBef>
              <a:buClr>
                <a:srgbClr val="F2F2F2"/>
              </a:buClr>
              <a:buFont typeface="+mj-lt"/>
              <a:buAutoNum type="arabicPeriod"/>
            </a:pPr>
            <a:endParaRPr lang="en-US" sz="13200" dirty="0">
              <a:latin typeface="Nunito Sans" panose="00000500000000000000" pitchFamily="2" charset="0"/>
              <a:cs typeface="Calibri" panose="020F0502020204030204" pitchFamily="34" charset="0"/>
            </a:endParaRPr>
          </a:p>
          <a:p>
            <a:pPr>
              <a:buClr>
                <a:srgbClr val="F2F2F2"/>
              </a:buClr>
            </a:pPr>
            <a:r>
              <a:rPr lang="en-US" sz="13200" dirty="0">
                <a:solidFill>
                  <a:srgbClr val="F2F2F2"/>
                </a:solidFill>
                <a:latin typeface="Nunito Sans" panose="00000500000000000000" pitchFamily="2" charset="0"/>
                <a:cs typeface="Calibri" panose="020F0502020204030204" pitchFamily="34" charset="0"/>
              </a:rPr>
              <a:t>Get More Information in the following session</a:t>
            </a:r>
          </a:p>
          <a:p>
            <a:pPr marL="685800" lvl="1" indent="0">
              <a:buClr>
                <a:srgbClr val="F2F2F2"/>
              </a:buClr>
              <a:buNone/>
            </a:pPr>
            <a:r>
              <a:rPr lang="en-US" sz="13200" dirty="0">
                <a:latin typeface="Nunito Sans" panose="00000500000000000000" pitchFamily="2" charset="0"/>
                <a:cs typeface="Calibri" panose="020F0502020204030204" pitchFamily="34" charset="0"/>
              </a:rPr>
              <a:t>	</a:t>
            </a:r>
            <a:r>
              <a:rPr lang="en-US" sz="13200" dirty="0">
                <a:solidFill>
                  <a:srgbClr val="F2F2F2"/>
                </a:solidFill>
                <a:latin typeface="Nunito Sans" panose="00000500000000000000" pitchFamily="2" charset="0"/>
                <a:cs typeface="Calibri" panose="020F0502020204030204" pitchFamily="34" charset="0"/>
              </a:rPr>
              <a:t>Session 591 – Intervention</a:t>
            </a:r>
          </a:p>
          <a:p>
            <a:pPr>
              <a:buClr>
                <a:srgbClr val="F2F2F2"/>
              </a:buClr>
            </a:pPr>
            <a:r>
              <a:rPr lang="en-US" sz="13200" dirty="0">
                <a:solidFill>
                  <a:srgbClr val="F2F2F2"/>
                </a:solidFill>
                <a:latin typeface="Nunito Sans" panose="00000500000000000000" pitchFamily="2" charset="0"/>
                <a:cs typeface="Calibri" panose="020F0502020204030204" pitchFamily="34" charset="0"/>
              </a:rPr>
              <a:t>Link to Documentation - </a:t>
            </a:r>
            <a:r>
              <a:rPr lang="en-US" sz="13200" dirty="0">
                <a:solidFill>
                  <a:srgbClr val="F2F2F2"/>
                </a:solidFill>
                <a:latin typeface="Nunito Sans" panose="00000500000000000000" pitchFamily="2" charset="0"/>
                <a:cs typeface="Calibri" panose="020F0502020204030204" pitchFamily="34" charset="0"/>
                <a:hlinkClick r:id="rId5">
                  <a:extLst>
                    <a:ext uri="{A12FA001-AC4F-418D-AE19-62706E023703}">
                      <ahyp:hlinkClr xmlns:ahyp="http://schemas.microsoft.com/office/drawing/2018/hyperlinkcolor" val="tx"/>
                    </a:ext>
                  </a:extLst>
                </a:hlinkClick>
              </a:rPr>
              <a:t>Interventions Dashboard</a:t>
            </a:r>
            <a:endParaRPr lang="en-US" sz="13200" dirty="0">
              <a:solidFill>
                <a:srgbClr val="F2F2F2"/>
              </a:solidFill>
              <a:latin typeface="Nunito Sans" panose="00000500000000000000" pitchFamily="2" charset="0"/>
              <a:cs typeface="Calibri" panose="020F0502020204030204" pitchFamily="34" charset="0"/>
            </a:endParaRPr>
          </a:p>
        </p:txBody>
      </p:sp>
      <p:sp>
        <p:nvSpPr>
          <p:cNvPr id="6" name="Title 1">
            <a:extLst>
              <a:ext uri="{FF2B5EF4-FFF2-40B4-BE49-F238E27FC236}">
                <a16:creationId xmlns:a16="http://schemas.microsoft.com/office/drawing/2014/main" id="{34399753-2894-CBC4-A92A-C0E68089E3CB}"/>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3524525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953BF09-F90F-94CF-1599-25B0BEFBCF0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5" name="Group 4">
            <a:extLst>
              <a:ext uri="{FF2B5EF4-FFF2-40B4-BE49-F238E27FC236}">
                <a16:creationId xmlns:a16="http://schemas.microsoft.com/office/drawing/2014/main" id="{6CC832E5-EEFD-9AE4-0141-C8FC802CEA43}"/>
              </a:ext>
            </a:extLst>
          </p:cNvPr>
          <p:cNvGrpSpPr/>
          <p:nvPr/>
        </p:nvGrpSpPr>
        <p:grpSpPr>
          <a:xfrm>
            <a:off x="1564640" y="2766555"/>
            <a:ext cx="15466061" cy="4815345"/>
            <a:chOff x="0" y="699847"/>
            <a:chExt cx="10310707" cy="4124282"/>
          </a:xfrm>
        </p:grpSpPr>
        <p:sp>
          <p:nvSpPr>
            <p:cNvPr id="6" name="Arrow: Chevron 5">
              <a:extLst>
                <a:ext uri="{FF2B5EF4-FFF2-40B4-BE49-F238E27FC236}">
                  <a16:creationId xmlns:a16="http://schemas.microsoft.com/office/drawing/2014/main" id="{99D6395F-4F40-F1F4-11EA-A0D73F25418E}"/>
                </a:ext>
              </a:extLst>
            </p:cNvPr>
            <p:cNvSpPr/>
            <p:nvPr/>
          </p:nvSpPr>
          <p:spPr>
            <a:xfrm>
              <a:off x="0" y="699847"/>
              <a:ext cx="10310707" cy="4124282"/>
            </a:xfrm>
            <a:prstGeom prst="chevron">
              <a:avLst/>
            </a:prstGeom>
            <a:solidFill>
              <a:srgbClr val="F2F2F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buClr>
                  <a:srgbClr val="F2F2F2"/>
                </a:buClr>
              </a:pPr>
              <a:endParaRPr lang="en-US" sz="2700"/>
            </a:p>
          </p:txBody>
        </p:sp>
        <p:sp>
          <p:nvSpPr>
            <p:cNvPr id="7" name="Arrow: Chevron 4">
              <a:extLst>
                <a:ext uri="{FF2B5EF4-FFF2-40B4-BE49-F238E27FC236}">
                  <a16:creationId xmlns:a16="http://schemas.microsoft.com/office/drawing/2014/main" id="{D318D9C0-C27F-8EC7-B7DA-95663EF95447}"/>
                </a:ext>
              </a:extLst>
            </p:cNvPr>
            <p:cNvSpPr txBox="1"/>
            <p:nvPr/>
          </p:nvSpPr>
          <p:spPr>
            <a:xfrm>
              <a:off x="2062141" y="699847"/>
              <a:ext cx="6186425" cy="4124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3825" tIns="61913" rIns="0" bIns="61913" numCol="1" spcCol="1270" anchor="ctr" anchorCtr="0">
              <a:noAutofit/>
            </a:bodyPr>
            <a:lstStyle/>
            <a:p>
              <a:pPr algn="ctr" defTabSz="4333875">
                <a:lnSpc>
                  <a:spcPct val="90000"/>
                </a:lnSpc>
                <a:spcBef>
                  <a:spcPct val="0"/>
                </a:spcBef>
                <a:spcAft>
                  <a:spcPct val="35000"/>
                </a:spcAft>
                <a:buClr>
                  <a:srgbClr val="F2F2F2"/>
                </a:buClr>
              </a:pPr>
              <a:r>
                <a:rPr lang="en-US" sz="9750" b="1" dirty="0">
                  <a:solidFill>
                    <a:srgbClr val="C00000"/>
                  </a:solidFill>
                  <a:latin typeface="Nunito Sans" panose="00000500000000000000" pitchFamily="2" charset="0"/>
                </a:rPr>
                <a:t>CCI</a:t>
              </a:r>
            </a:p>
            <a:p>
              <a:pPr algn="ctr" defTabSz="4333875">
                <a:lnSpc>
                  <a:spcPct val="90000"/>
                </a:lnSpc>
                <a:spcBef>
                  <a:spcPct val="0"/>
                </a:spcBef>
                <a:spcAft>
                  <a:spcPct val="35000"/>
                </a:spcAft>
                <a:buClr>
                  <a:srgbClr val="F2F2F2"/>
                </a:buClr>
              </a:pPr>
              <a:r>
                <a:rPr lang="en-US" sz="9750" b="1" dirty="0">
                  <a:solidFill>
                    <a:srgbClr val="C00000"/>
                  </a:solidFill>
                  <a:latin typeface="Nunito Sans" panose="00000500000000000000" pitchFamily="2" charset="0"/>
                </a:rPr>
                <a:t>Dashboard</a:t>
              </a:r>
              <a:endParaRPr lang="en-US" sz="9750" dirty="0">
                <a:solidFill>
                  <a:srgbClr val="C00000"/>
                </a:solidFill>
                <a:latin typeface="Nunito Sans" panose="00000500000000000000" pitchFamily="2" charset="0"/>
              </a:endParaRPr>
            </a:p>
          </p:txBody>
        </p:sp>
      </p:grpSp>
      <p:sp>
        <p:nvSpPr>
          <p:cNvPr id="8" name="Title 1">
            <a:extLst>
              <a:ext uri="{FF2B5EF4-FFF2-40B4-BE49-F238E27FC236}">
                <a16:creationId xmlns:a16="http://schemas.microsoft.com/office/drawing/2014/main" id="{CD4A7E5D-10B9-2A65-D65A-F71DA2906E97}"/>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3136916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7DF2AC7-E23B-0393-453E-85924CB2871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386542" y="966274"/>
            <a:ext cx="7508405" cy="8771435"/>
          </a:xfrm>
          <a:solidFill>
            <a:srgbClr val="0070C0"/>
          </a:solidFill>
          <a:ln w="57150">
            <a:solidFill>
              <a:srgbClr val="C00000"/>
            </a:solidFill>
          </a:ln>
        </p:spPr>
        <p:txBody>
          <a:bodyPr>
            <a:normAutofit/>
          </a:bodyPr>
          <a:lstStyle/>
          <a:p>
            <a:pPr marL="0" indent="0">
              <a:lnSpc>
                <a:spcPct val="150000"/>
              </a:lnSpc>
              <a:buClr>
                <a:srgbClr val="F2F2F2"/>
              </a:buClr>
              <a:buNone/>
            </a:pPr>
            <a:r>
              <a:rPr lang="en-US" sz="5400" b="1" dirty="0">
                <a:solidFill>
                  <a:srgbClr val="F2F2F2"/>
                </a:solidFill>
                <a:latin typeface="Nunito Sans" panose="00000500000000000000" pitchFamily="2" charset="0"/>
              </a:rPr>
              <a:t>CCI Dashboard</a:t>
            </a:r>
          </a:p>
          <a:p>
            <a:pPr marL="0" indent="0">
              <a:spcBef>
                <a:spcPts val="900"/>
              </a:spcBef>
              <a:buClr>
                <a:srgbClr val="F2F2F2"/>
              </a:buClr>
              <a:buNone/>
            </a:pPr>
            <a:endParaRPr lang="en-US" sz="4650" b="1" dirty="0">
              <a:solidFill>
                <a:schemeClr val="tx2">
                  <a:lumMod val="75000"/>
                </a:schemeClr>
              </a:solidFill>
              <a:latin typeface="Nunito Sans" panose="00000500000000000000" pitchFamily="2" charset="0"/>
            </a:endParaRPr>
          </a:p>
          <a:p>
            <a:pPr marL="0" indent="0">
              <a:lnSpc>
                <a:spcPts val="3150"/>
              </a:lnSpc>
              <a:spcBef>
                <a:spcPts val="0"/>
              </a:spcBef>
              <a:buClr>
                <a:srgbClr val="F2F2F2"/>
              </a:buClr>
              <a:buNone/>
            </a:pPr>
            <a:r>
              <a:rPr lang="en-US" sz="4650" b="1" dirty="0">
                <a:solidFill>
                  <a:srgbClr val="F2F2F2"/>
                </a:solidFill>
                <a:latin typeface="Nunito Sans" panose="00000500000000000000" pitchFamily="2" charset="0"/>
                <a:cs typeface="Calibri" panose="020F0502020204030204" pitchFamily="34" charset="0"/>
              </a:rPr>
              <a:t>What is it?</a:t>
            </a:r>
            <a:r>
              <a:rPr lang="en-US" sz="4650" dirty="0">
                <a:solidFill>
                  <a:srgbClr val="F2F2F2"/>
                </a:solidFill>
                <a:latin typeface="Nunito Sans" panose="00000500000000000000" pitchFamily="2" charset="0"/>
                <a:cs typeface="Calibri" panose="020F0502020204030204" pitchFamily="34" charset="0"/>
              </a:rPr>
              <a:t> </a:t>
            </a:r>
          </a:p>
          <a:p>
            <a:pPr marL="0" indent="0">
              <a:lnSpc>
                <a:spcPts val="3150"/>
              </a:lnSpc>
              <a:spcBef>
                <a:spcPts val="0"/>
              </a:spcBef>
              <a:buClr>
                <a:srgbClr val="F2F2F2"/>
              </a:buClr>
              <a:buNone/>
            </a:pPr>
            <a:endParaRPr lang="en-US" sz="4650" dirty="0">
              <a:solidFill>
                <a:schemeClr val="tx2">
                  <a:lumMod val="75000"/>
                </a:schemeClr>
              </a:solidFill>
              <a:latin typeface="Nunito Sans" panose="00000500000000000000" pitchFamily="2" charset="0"/>
            </a:endParaRPr>
          </a:p>
          <a:p>
            <a:pPr>
              <a:lnSpc>
                <a:spcPts val="3150"/>
              </a:lnSpc>
              <a:spcBef>
                <a:spcPts val="0"/>
              </a:spcBef>
              <a:buClr>
                <a:srgbClr val="F2F2F2"/>
              </a:buClr>
            </a:pPr>
            <a:r>
              <a:rPr lang="en-US" dirty="0">
                <a:solidFill>
                  <a:srgbClr val="F2F2F2"/>
                </a:solidFill>
                <a:effectLst/>
                <a:latin typeface="Nunito Sans" panose="00000500000000000000" pitchFamily="2" charset="0"/>
                <a:ea typeface="Times New Roman" panose="02020603050405020304" pitchFamily="18" charset="0"/>
                <a:cs typeface="Times New Roman" panose="02020603050405020304" pitchFamily="18" charset="0"/>
              </a:rPr>
              <a:t>The CCI Dashboard analyzes students' likelihood of completing each measure and sub-measure under California College / Career Readiness Indicators.</a:t>
            </a:r>
          </a:p>
          <a:p>
            <a:pPr>
              <a:lnSpc>
                <a:spcPts val="3150"/>
              </a:lnSpc>
              <a:spcBef>
                <a:spcPts val="0"/>
              </a:spcBef>
              <a:buClr>
                <a:srgbClr val="F2F2F2"/>
              </a:buClr>
            </a:pPr>
            <a:endParaRPr lang="en-US" dirty="0">
              <a:solidFill>
                <a:srgbClr val="183247"/>
              </a:solidFill>
              <a:latin typeface="Nunito Sans" panose="00000500000000000000" pitchFamily="2" charset="0"/>
              <a:ea typeface="Times New Roman" panose="02020603050405020304" pitchFamily="18" charset="0"/>
              <a:cs typeface="Times New Roman" panose="02020603050405020304" pitchFamily="18" charset="0"/>
            </a:endParaRPr>
          </a:p>
          <a:p>
            <a:pPr>
              <a:lnSpc>
                <a:spcPts val="3150"/>
              </a:lnSpc>
              <a:spcBef>
                <a:spcPts val="0"/>
              </a:spcBef>
              <a:buClr>
                <a:srgbClr val="F2F2F2"/>
              </a:buClr>
            </a:pPr>
            <a:r>
              <a:rPr lang="en-US" dirty="0">
                <a:solidFill>
                  <a:srgbClr val="F2F2F2"/>
                </a:solidFill>
                <a:effectLst/>
                <a:latin typeface="Nunito Sans" panose="00000500000000000000" pitchFamily="2" charset="0"/>
                <a:ea typeface="Times New Roman" panose="02020603050405020304" pitchFamily="18" charset="0"/>
                <a:cs typeface="Times New Roman" panose="02020603050405020304" pitchFamily="18" charset="0"/>
              </a:rPr>
              <a:t>The page displays potential overall CCI Status and displays guiding information to users for each data point for better understanding of underlying data.</a:t>
            </a:r>
            <a:endParaRPr lang="en-US" dirty="0">
              <a:solidFill>
                <a:srgbClr val="F2F2F2"/>
              </a:solidFill>
              <a:effectLst/>
              <a:latin typeface="Nunito Sans" panose="00000500000000000000" pitchFamily="2" charset="0"/>
              <a:ea typeface="Calibri" panose="020F0502020204030204" pitchFamily="34" charset="0"/>
              <a:cs typeface="Times New Roman" panose="02020603050405020304" pitchFamily="18" charset="0"/>
            </a:endParaRPr>
          </a:p>
          <a:p>
            <a:pPr marL="0">
              <a:lnSpc>
                <a:spcPts val="3150"/>
              </a:lnSpc>
              <a:spcBef>
                <a:spcPts val="0"/>
              </a:spcBef>
              <a:buClr>
                <a:srgbClr val="F2F2F2"/>
              </a:buClr>
            </a:pPr>
            <a:endParaRPr lang="en-US" sz="3600" dirty="0">
              <a:latin typeface="Nunito Sans" panose="00000500000000000000" pitchFamily="2" charset="0"/>
              <a:ea typeface="Times New Roman" panose="02020603050405020304" pitchFamily="18" charset="0"/>
            </a:endParaRPr>
          </a:p>
          <a:p>
            <a:pPr marL="0" indent="0">
              <a:lnSpc>
                <a:spcPct val="150000"/>
              </a:lnSpc>
              <a:buClr>
                <a:srgbClr val="F2F2F2"/>
              </a:buClr>
              <a:buNone/>
            </a:pPr>
            <a:r>
              <a:rPr lang="en-US" sz="3600" dirty="0">
                <a:solidFill>
                  <a:srgbClr val="F2F2F2"/>
                </a:solidFill>
                <a:latin typeface="Nunito Sans" panose="00000500000000000000" pitchFamily="2" charset="0"/>
              </a:rPr>
              <a:t>.</a:t>
            </a: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742950" y="1325019"/>
            <a:ext cx="5600700"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pic>
        <p:nvPicPr>
          <p:cNvPr id="10" name="Picture 9">
            <a:extLst>
              <a:ext uri="{FF2B5EF4-FFF2-40B4-BE49-F238E27FC236}">
                <a16:creationId xmlns:a16="http://schemas.microsoft.com/office/drawing/2014/main" id="{EAC87094-1BB7-42B7-9583-E42A785A4077}"/>
              </a:ext>
            </a:extLst>
          </p:cNvPr>
          <p:cNvPicPr>
            <a:picLocks noChangeAspect="1"/>
          </p:cNvPicPr>
          <p:nvPr/>
        </p:nvPicPr>
        <p:blipFill rotWithShape="1">
          <a:blip r:embed="rId4"/>
          <a:srcRect l="10133"/>
          <a:stretch/>
        </p:blipFill>
        <p:spPr>
          <a:xfrm>
            <a:off x="8381238" y="1037495"/>
            <a:ext cx="9520221" cy="8700213"/>
          </a:xfrm>
          <a:prstGeom prst="rect">
            <a:avLst/>
          </a:prstGeom>
          <a:ln w="76200" cap="flat" cmpd="sng" algn="ctr">
            <a:solidFill>
              <a:srgbClr val="C00000">
                <a:lumMod val="100000"/>
              </a:srgbClr>
            </a:solidFill>
            <a:prstDash val="solid"/>
            <a:round/>
            <a:headEnd type="none" w="med" len="med"/>
            <a:tailEnd type="none" w="med" len="med"/>
          </a:ln>
        </p:spPr>
      </p:pic>
      <p:sp>
        <p:nvSpPr>
          <p:cNvPr id="6" name="Title 1">
            <a:extLst>
              <a:ext uri="{FF2B5EF4-FFF2-40B4-BE49-F238E27FC236}">
                <a16:creationId xmlns:a16="http://schemas.microsoft.com/office/drawing/2014/main" id="{17A6DFB7-852E-AAB8-079C-BBE6A2604EE3}"/>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2608914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A8E1445-C494-9289-8209-8E054E8E3B4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1257300" y="1334022"/>
            <a:ext cx="15773400" cy="8285967"/>
          </a:xfrm>
          <a:solidFill>
            <a:srgbClr val="C00000"/>
          </a:solidFill>
          <a:ln w="57150">
            <a:solidFill>
              <a:srgbClr val="0070C0"/>
            </a:solidFill>
          </a:ln>
        </p:spPr>
        <p:txBody>
          <a:bodyPr>
            <a:normAutofit/>
          </a:bodyPr>
          <a:lstStyle/>
          <a:p>
            <a:pPr marL="0" indent="0">
              <a:buClr>
                <a:srgbClr val="F2F2F2"/>
              </a:buClr>
              <a:buNone/>
            </a:pPr>
            <a:r>
              <a:rPr lang="en-US" sz="4200" b="1" dirty="0">
                <a:solidFill>
                  <a:srgbClr val="F2F2F2"/>
                </a:solidFill>
                <a:latin typeface="Nunito Sans" panose="00000500000000000000" pitchFamily="2" charset="0"/>
              </a:rPr>
              <a:t>CCI Measures Included</a:t>
            </a:r>
          </a:p>
          <a:p>
            <a:pPr>
              <a:buClr>
                <a:srgbClr val="F2F2F2"/>
              </a:buClr>
            </a:pPr>
            <a:endParaRPr lang="en-US" b="1" dirty="0">
              <a:latin typeface="Nunito Sans" panose="00000500000000000000" pitchFamily="2" charset="0"/>
            </a:endParaRPr>
          </a:p>
          <a:p>
            <a:pPr>
              <a:buClr>
                <a:srgbClr val="F2F2F2"/>
              </a:buClr>
            </a:pPr>
            <a:r>
              <a:rPr lang="en-US" sz="3600" dirty="0">
                <a:solidFill>
                  <a:srgbClr val="F2F2F2"/>
                </a:solidFill>
                <a:latin typeface="Nunito Sans" pitchFamily="2" charset="0"/>
              </a:rPr>
              <a:t>Measure A – Career Technical Education Pathway Complete</a:t>
            </a:r>
          </a:p>
          <a:p>
            <a:pPr>
              <a:buClr>
                <a:srgbClr val="F2F2F2"/>
              </a:buClr>
            </a:pPr>
            <a:r>
              <a:rPr lang="en-US" sz="3600" dirty="0">
                <a:solidFill>
                  <a:srgbClr val="F2F2F2"/>
                </a:solidFill>
                <a:latin typeface="Nunito Sans" pitchFamily="2" charset="0"/>
              </a:rPr>
              <a:t>Measure B – Grade 11 Smarter Balanced Summative Assessments in ELA and Mathematics</a:t>
            </a:r>
          </a:p>
          <a:p>
            <a:pPr>
              <a:buClr>
                <a:srgbClr val="F2F2F2"/>
              </a:buClr>
            </a:pPr>
            <a:r>
              <a:rPr lang="en-US" sz="3600" dirty="0">
                <a:solidFill>
                  <a:srgbClr val="F2F2F2"/>
                </a:solidFill>
                <a:latin typeface="Nunito Sans" pitchFamily="2" charset="0"/>
              </a:rPr>
              <a:t>Measure C – College Credit Course (formerly called Dual Enrollment)</a:t>
            </a:r>
          </a:p>
          <a:p>
            <a:pPr>
              <a:buClr>
                <a:srgbClr val="F2F2F2"/>
              </a:buClr>
            </a:pPr>
            <a:r>
              <a:rPr lang="en-US" sz="3600" dirty="0">
                <a:solidFill>
                  <a:srgbClr val="F2F2F2"/>
                </a:solidFill>
                <a:latin typeface="Nunito Sans" pitchFamily="2" charset="0"/>
              </a:rPr>
              <a:t>Measure D – AP/IB Exams</a:t>
            </a:r>
          </a:p>
          <a:p>
            <a:pPr>
              <a:buClr>
                <a:srgbClr val="F2F2F2"/>
              </a:buClr>
            </a:pPr>
            <a:r>
              <a:rPr lang="en-US" sz="3600" dirty="0">
                <a:solidFill>
                  <a:srgbClr val="F2F2F2"/>
                </a:solidFill>
                <a:latin typeface="Nunito Sans" pitchFamily="2" charset="0"/>
              </a:rPr>
              <a:t>Measure E – A-G Completion</a:t>
            </a:r>
          </a:p>
          <a:p>
            <a:pPr>
              <a:buClr>
                <a:srgbClr val="F2F2F2"/>
              </a:buClr>
            </a:pPr>
            <a:r>
              <a:rPr lang="en-US" sz="3600" dirty="0">
                <a:solidFill>
                  <a:srgbClr val="F2F2F2"/>
                </a:solidFill>
                <a:latin typeface="Nunito Sans" pitchFamily="2" charset="0"/>
              </a:rPr>
              <a:t>Measure F State Seal of Biliteracy</a:t>
            </a:r>
          </a:p>
          <a:p>
            <a:pPr>
              <a:buClr>
                <a:srgbClr val="F2F2F2"/>
              </a:buClr>
            </a:pPr>
            <a:r>
              <a:rPr lang="en-US" sz="3600" dirty="0">
                <a:solidFill>
                  <a:srgbClr val="F2F2F2"/>
                </a:solidFill>
                <a:latin typeface="Nunito Sans" pitchFamily="2" charset="0"/>
              </a:rPr>
              <a:t>Measure G – Military Science Course Completion</a:t>
            </a:r>
          </a:p>
        </p:txBody>
      </p:sp>
      <p:sp>
        <p:nvSpPr>
          <p:cNvPr id="6" name="Title 1">
            <a:extLst>
              <a:ext uri="{FF2B5EF4-FFF2-40B4-BE49-F238E27FC236}">
                <a16:creationId xmlns:a16="http://schemas.microsoft.com/office/drawing/2014/main" id="{CC061D2E-2844-1239-7507-2E6E78CAFDB6}"/>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3042369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DBCC176E-0F4D-96D5-8415-6813C3102AD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1672211" y="699822"/>
            <a:ext cx="17510967" cy="7251483"/>
          </a:xfrm>
          <a:solidFill>
            <a:srgbClr val="0070C0"/>
          </a:solidFill>
          <a:ln w="57150">
            <a:solidFill>
              <a:srgbClr val="C00000"/>
            </a:solidFill>
          </a:ln>
        </p:spPr>
        <p:txBody>
          <a:bodyPr>
            <a:normAutofit/>
          </a:bodyPr>
          <a:lstStyle/>
          <a:p>
            <a:pPr marL="0" indent="0">
              <a:buClr>
                <a:srgbClr val="F2F2F2"/>
              </a:buClr>
              <a:buNone/>
            </a:pPr>
            <a:endParaRPr lang="en-US" sz="4200" b="1" dirty="0">
              <a:solidFill>
                <a:srgbClr val="F2F2F2"/>
              </a:solidFill>
              <a:latin typeface="Nunito Sans" panose="00000500000000000000" pitchFamily="2" charset="0"/>
            </a:endParaRPr>
          </a:p>
          <a:p>
            <a:pPr marL="0" indent="0">
              <a:buClr>
                <a:srgbClr val="F2F2F2"/>
              </a:buClr>
              <a:buNone/>
            </a:pPr>
            <a:r>
              <a:rPr lang="en-US" sz="4200" b="1" dirty="0">
                <a:solidFill>
                  <a:srgbClr val="F2F2F2"/>
                </a:solidFill>
                <a:latin typeface="Nunito Sans" panose="00000500000000000000" pitchFamily="2" charset="0"/>
              </a:rPr>
              <a:t>How to Use the CCI Dashboard</a:t>
            </a:r>
          </a:p>
          <a:p>
            <a:endParaRPr lang="en-US" b="1" dirty="0">
              <a:latin typeface="Nunito Sans" panose="00000500000000000000" pitchFamily="2" charset="0"/>
            </a:endParaRPr>
          </a:p>
        </p:txBody>
      </p:sp>
      <p:sp>
        <p:nvSpPr>
          <p:cNvPr id="5" name="TextBox 4">
            <a:extLst>
              <a:ext uri="{FF2B5EF4-FFF2-40B4-BE49-F238E27FC236}">
                <a16:creationId xmlns:a16="http://schemas.microsoft.com/office/drawing/2014/main" id="{75D62458-4A8B-BDC3-040A-0F88EE3E7BCC}"/>
              </a:ext>
            </a:extLst>
          </p:cNvPr>
          <p:cNvSpPr txBox="1"/>
          <p:nvPr/>
        </p:nvSpPr>
        <p:spPr>
          <a:xfrm>
            <a:off x="2121992" y="3343755"/>
            <a:ext cx="5424056" cy="1754326"/>
          </a:xfrm>
          <a:prstGeom prst="rect">
            <a:avLst/>
          </a:prstGeom>
          <a:solidFill>
            <a:srgbClr val="0070C0"/>
          </a:solidFill>
          <a:ln w="57150">
            <a:solidFill>
              <a:srgbClr val="C00000"/>
            </a:solidFill>
          </a:ln>
        </p:spPr>
        <p:txBody>
          <a:bodyPr wrap="square" rtlCol="0">
            <a:spAutoFit/>
          </a:bodyPr>
          <a:lstStyle/>
          <a:p>
            <a:pPr>
              <a:buClr>
                <a:srgbClr val="F2F2F2"/>
              </a:buClr>
            </a:pPr>
            <a:r>
              <a:rPr lang="en-US" sz="3600" dirty="0">
                <a:solidFill>
                  <a:srgbClr val="F2F2F2"/>
                </a:solidFill>
                <a:latin typeface="Nunito Sans" panose="00000500000000000000" pitchFamily="2" charset="0"/>
              </a:rPr>
              <a:t>Click on each Measure in the Dashboard to access more information</a:t>
            </a:r>
          </a:p>
        </p:txBody>
      </p:sp>
      <p:pic>
        <p:nvPicPr>
          <p:cNvPr id="7" name="Picture 6">
            <a:extLst>
              <a:ext uri="{FF2B5EF4-FFF2-40B4-BE49-F238E27FC236}">
                <a16:creationId xmlns:a16="http://schemas.microsoft.com/office/drawing/2014/main" id="{D3FDCD6C-07EA-DDEB-152F-A62B5F62E1E2}"/>
              </a:ext>
            </a:extLst>
          </p:cNvPr>
          <p:cNvPicPr>
            <a:picLocks noChangeAspect="1"/>
          </p:cNvPicPr>
          <p:nvPr/>
        </p:nvPicPr>
        <p:blipFill>
          <a:blip r:embed="rId4"/>
          <a:stretch>
            <a:fillRect/>
          </a:stretch>
        </p:blipFill>
        <p:spPr>
          <a:xfrm>
            <a:off x="10356575" y="3086993"/>
            <a:ext cx="6667754" cy="6500186"/>
          </a:xfrm>
          <a:prstGeom prst="rect">
            <a:avLst/>
          </a:prstGeom>
          <a:ln w="76200" cap="flat" cmpd="sng" algn="ctr">
            <a:solidFill>
              <a:srgbClr val="C00000">
                <a:lumMod val="100000"/>
              </a:srgbClr>
            </a:solidFill>
            <a:prstDash val="solid"/>
            <a:round/>
            <a:headEnd type="none" w="med" len="med"/>
            <a:tailEnd type="none" w="med" len="med"/>
          </a:ln>
        </p:spPr>
      </p:pic>
      <p:sp>
        <p:nvSpPr>
          <p:cNvPr id="8" name="TextBox 7">
            <a:extLst>
              <a:ext uri="{FF2B5EF4-FFF2-40B4-BE49-F238E27FC236}">
                <a16:creationId xmlns:a16="http://schemas.microsoft.com/office/drawing/2014/main" id="{87B2007A-A6CA-E5F5-0CD4-D0B6D8D84C9C}"/>
              </a:ext>
            </a:extLst>
          </p:cNvPr>
          <p:cNvSpPr txBox="1"/>
          <p:nvPr/>
        </p:nvSpPr>
        <p:spPr>
          <a:xfrm>
            <a:off x="9260793" y="2201606"/>
            <a:ext cx="9027207" cy="646331"/>
          </a:xfrm>
          <a:prstGeom prst="rect">
            <a:avLst/>
          </a:prstGeom>
          <a:noFill/>
          <a:ln w="57150">
            <a:solidFill>
              <a:srgbClr val="C00000"/>
            </a:solidFill>
          </a:ln>
        </p:spPr>
        <p:txBody>
          <a:bodyPr wrap="square" rtlCol="0">
            <a:spAutoFit/>
          </a:bodyPr>
          <a:lstStyle/>
          <a:p>
            <a:pPr>
              <a:buClr>
                <a:srgbClr val="F2F2F2"/>
              </a:buClr>
            </a:pPr>
            <a:r>
              <a:rPr lang="en-US" sz="3600" b="1" dirty="0">
                <a:solidFill>
                  <a:srgbClr val="F2F2F2"/>
                </a:solidFill>
                <a:latin typeface="Nunito Sans" panose="00000500000000000000" pitchFamily="2" charset="0"/>
              </a:rPr>
              <a:t>Measure A – CTE Pathway Completion</a:t>
            </a:r>
          </a:p>
        </p:txBody>
      </p:sp>
      <p:cxnSp>
        <p:nvCxnSpPr>
          <p:cNvPr id="10" name="Straight Arrow Connector 9">
            <a:extLst>
              <a:ext uri="{FF2B5EF4-FFF2-40B4-BE49-F238E27FC236}">
                <a16:creationId xmlns:a16="http://schemas.microsoft.com/office/drawing/2014/main" id="{092B43AE-ED4F-1060-EC13-323D277D3F28}"/>
              </a:ext>
            </a:extLst>
          </p:cNvPr>
          <p:cNvCxnSpPr>
            <a:cxnSpLocks/>
          </p:cNvCxnSpPr>
          <p:nvPr/>
        </p:nvCxnSpPr>
        <p:spPr>
          <a:xfrm>
            <a:off x="6857780" y="5127230"/>
            <a:ext cx="3301796" cy="1612400"/>
          </a:xfrm>
          <a:prstGeom prst="straightConnector1">
            <a:avLst/>
          </a:prstGeom>
          <a:ln w="28575">
            <a:solidFill>
              <a:srgbClr val="F2F2F2"/>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0D577FF-FA3E-6F55-B8B6-580A5D0B093E}"/>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3127774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D6CAABE-030C-3BC2-B5C6-C32DF730D19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579791" y="2156791"/>
            <a:ext cx="16655048" cy="6545351"/>
          </a:xfrm>
          <a:solidFill>
            <a:srgbClr val="C00000"/>
          </a:solidFill>
          <a:ln w="57150">
            <a:solidFill>
              <a:srgbClr val="0070C0"/>
            </a:solidFill>
          </a:ln>
        </p:spPr>
        <p:txBody>
          <a:bodyPr>
            <a:normAutofit/>
          </a:bodyPr>
          <a:lstStyle/>
          <a:p>
            <a:pPr>
              <a:buClr>
                <a:srgbClr val="F2F2F2"/>
              </a:buClr>
            </a:pPr>
            <a:r>
              <a:rPr lang="en-US" sz="4200" b="1" dirty="0">
                <a:solidFill>
                  <a:srgbClr val="F2F2F2"/>
                </a:solidFill>
                <a:latin typeface="Nunito Sans" panose="00000500000000000000" pitchFamily="2" charset="0"/>
              </a:rPr>
              <a:t>How to Use the CCI Dashboard</a:t>
            </a:r>
          </a:p>
          <a:p>
            <a:endParaRPr lang="en-US" b="1" dirty="0">
              <a:latin typeface="Nunito Sans" panose="00000500000000000000" pitchFamily="2" charset="0"/>
            </a:endParaRPr>
          </a:p>
        </p:txBody>
      </p:sp>
      <p:sp>
        <p:nvSpPr>
          <p:cNvPr id="5" name="TextBox 4">
            <a:extLst>
              <a:ext uri="{FF2B5EF4-FFF2-40B4-BE49-F238E27FC236}">
                <a16:creationId xmlns:a16="http://schemas.microsoft.com/office/drawing/2014/main" id="{75D62458-4A8B-BDC3-040A-0F88EE3E7BCC}"/>
              </a:ext>
            </a:extLst>
          </p:cNvPr>
          <p:cNvSpPr txBox="1"/>
          <p:nvPr/>
        </p:nvSpPr>
        <p:spPr>
          <a:xfrm>
            <a:off x="885650" y="3110924"/>
            <a:ext cx="5424056" cy="1754326"/>
          </a:xfrm>
          <a:prstGeom prst="rect">
            <a:avLst/>
          </a:prstGeom>
          <a:solidFill>
            <a:srgbClr val="C00000"/>
          </a:solidFill>
          <a:ln w="57150">
            <a:solidFill>
              <a:srgbClr val="0070C0"/>
            </a:solidFill>
          </a:ln>
        </p:spPr>
        <p:txBody>
          <a:bodyPr wrap="square" rtlCol="0">
            <a:spAutoFit/>
          </a:bodyPr>
          <a:lstStyle/>
          <a:p>
            <a:pPr>
              <a:buClr>
                <a:srgbClr val="F2F2F2"/>
              </a:buClr>
            </a:pPr>
            <a:r>
              <a:rPr lang="en-US" sz="3600" dirty="0">
                <a:solidFill>
                  <a:srgbClr val="F2F2F2"/>
                </a:solidFill>
                <a:latin typeface="Nunito Sans" panose="00000500000000000000" pitchFamily="2" charset="0"/>
              </a:rPr>
              <a:t>Click on each Measure in the Dashboard to access more information</a:t>
            </a:r>
          </a:p>
        </p:txBody>
      </p:sp>
      <p:sp>
        <p:nvSpPr>
          <p:cNvPr id="8" name="TextBox 7">
            <a:extLst>
              <a:ext uri="{FF2B5EF4-FFF2-40B4-BE49-F238E27FC236}">
                <a16:creationId xmlns:a16="http://schemas.microsoft.com/office/drawing/2014/main" id="{87B2007A-A6CA-E5F5-0CD4-D0B6D8D84C9C}"/>
              </a:ext>
            </a:extLst>
          </p:cNvPr>
          <p:cNvSpPr txBox="1"/>
          <p:nvPr/>
        </p:nvSpPr>
        <p:spPr>
          <a:xfrm>
            <a:off x="4772590" y="1029962"/>
            <a:ext cx="6742016" cy="646331"/>
          </a:xfrm>
          <a:prstGeom prst="rect">
            <a:avLst/>
          </a:prstGeom>
          <a:noFill/>
        </p:spPr>
        <p:txBody>
          <a:bodyPr wrap="square" rtlCol="0">
            <a:spAutoFit/>
          </a:bodyPr>
          <a:lstStyle/>
          <a:p>
            <a:pPr>
              <a:buClr>
                <a:srgbClr val="F2F2F2"/>
              </a:buClr>
            </a:pPr>
            <a:r>
              <a:rPr lang="en-US" sz="3600" b="1" dirty="0">
                <a:solidFill>
                  <a:srgbClr val="F2F2F2"/>
                </a:solidFill>
                <a:latin typeface="Nunito Sans" panose="00000500000000000000" pitchFamily="2" charset="0"/>
                <a:cs typeface="Calibri" panose="020F0502020204030204" pitchFamily="34" charset="0"/>
              </a:rPr>
              <a:t>Measure E – A-G Completion</a:t>
            </a:r>
          </a:p>
        </p:txBody>
      </p:sp>
      <p:cxnSp>
        <p:nvCxnSpPr>
          <p:cNvPr id="10" name="Straight Arrow Connector 9">
            <a:extLst>
              <a:ext uri="{FF2B5EF4-FFF2-40B4-BE49-F238E27FC236}">
                <a16:creationId xmlns:a16="http://schemas.microsoft.com/office/drawing/2014/main" id="{092B43AE-ED4F-1060-EC13-323D277D3F28}"/>
              </a:ext>
            </a:extLst>
          </p:cNvPr>
          <p:cNvCxnSpPr/>
          <p:nvPr/>
        </p:nvCxnSpPr>
        <p:spPr>
          <a:xfrm>
            <a:off x="2950427" y="5345748"/>
            <a:ext cx="2566556" cy="1943100"/>
          </a:xfrm>
          <a:prstGeom prst="straightConnector1">
            <a:avLst/>
          </a:prstGeom>
          <a:ln w="28575">
            <a:solidFill>
              <a:srgbClr val="F2F2F2"/>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D649B8D-7245-7FFD-B56D-00D35B943551}"/>
              </a:ext>
            </a:extLst>
          </p:cNvPr>
          <p:cNvPicPr>
            <a:picLocks noChangeAspect="1"/>
          </p:cNvPicPr>
          <p:nvPr/>
        </p:nvPicPr>
        <p:blipFill>
          <a:blip r:embed="rId4"/>
          <a:stretch>
            <a:fillRect/>
          </a:stretch>
        </p:blipFill>
        <p:spPr>
          <a:xfrm>
            <a:off x="5818863" y="4223825"/>
            <a:ext cx="11114094" cy="5432450"/>
          </a:xfrm>
          <a:prstGeom prst="rect">
            <a:avLst/>
          </a:prstGeom>
          <a:ln w="76200" cap="flat" cmpd="sng" algn="ctr">
            <a:solidFill>
              <a:srgbClr val="0070C0"/>
            </a:solidFill>
            <a:prstDash val="solid"/>
            <a:round/>
            <a:headEnd type="none" w="med" len="med"/>
            <a:tailEnd type="none" w="med" len="med"/>
          </a:ln>
        </p:spPr>
      </p:pic>
      <p:sp>
        <p:nvSpPr>
          <p:cNvPr id="7" name="Title 1">
            <a:extLst>
              <a:ext uri="{FF2B5EF4-FFF2-40B4-BE49-F238E27FC236}">
                <a16:creationId xmlns:a16="http://schemas.microsoft.com/office/drawing/2014/main" id="{CA466A9F-0ABF-E2F2-8DE0-E6CAA0AB7298}"/>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2826236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7332CCC-AA8F-950D-7BC2-6500C5B8A00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2" name="Title 1">
            <a:extLst>
              <a:ext uri="{FF2B5EF4-FFF2-40B4-BE49-F238E27FC236}">
                <a16:creationId xmlns:a16="http://schemas.microsoft.com/office/drawing/2014/main" id="{A6AC0623-39B6-7468-54DA-B9115499E4DC}"/>
              </a:ext>
            </a:extLst>
          </p:cNvPr>
          <p:cNvSpPr>
            <a:spLocks noGrp="1"/>
          </p:cNvSpPr>
          <p:nvPr>
            <p:ph type="title"/>
          </p:nvPr>
        </p:nvSpPr>
        <p:spPr>
          <a:xfrm>
            <a:off x="4930344" y="181545"/>
            <a:ext cx="13085808" cy="559860"/>
          </a:xfrm>
        </p:spPr>
        <p:txBody>
          <a:bodyPr>
            <a:noAutofit/>
          </a:bodyPr>
          <a:lstStyle/>
          <a:p>
            <a:pPr algn="r">
              <a:buClr>
                <a:srgbClr val="F2F2F2"/>
              </a:buClr>
            </a:pPr>
            <a:r>
              <a:rPr lang="en-US" sz="1800" b="1" dirty="0">
                <a:solidFill>
                  <a:schemeClr val="bg1"/>
                </a:solidFill>
                <a:latin typeface="Nunito Sans" panose="00000500000000000000" pitchFamily="2" charset="0"/>
              </a:rPr>
              <a:t>DYK-5 Dashboard Delights</a:t>
            </a:r>
          </a:p>
        </p:txBody>
      </p:sp>
      <p:grpSp>
        <p:nvGrpSpPr>
          <p:cNvPr id="5" name="Group 4">
            <a:extLst>
              <a:ext uri="{FF2B5EF4-FFF2-40B4-BE49-F238E27FC236}">
                <a16:creationId xmlns:a16="http://schemas.microsoft.com/office/drawing/2014/main" id="{6CC832E5-EEFD-9AE4-0141-C8FC802CEA43}"/>
              </a:ext>
            </a:extLst>
          </p:cNvPr>
          <p:cNvGrpSpPr/>
          <p:nvPr/>
        </p:nvGrpSpPr>
        <p:grpSpPr>
          <a:xfrm>
            <a:off x="1564640" y="2766555"/>
            <a:ext cx="15466061" cy="4815345"/>
            <a:chOff x="0" y="699847"/>
            <a:chExt cx="10310707" cy="4124282"/>
          </a:xfrm>
        </p:grpSpPr>
        <p:sp>
          <p:nvSpPr>
            <p:cNvPr id="6" name="Arrow: Chevron 5">
              <a:extLst>
                <a:ext uri="{FF2B5EF4-FFF2-40B4-BE49-F238E27FC236}">
                  <a16:creationId xmlns:a16="http://schemas.microsoft.com/office/drawing/2014/main" id="{99D6395F-4F40-F1F4-11EA-A0D73F25418E}"/>
                </a:ext>
              </a:extLst>
            </p:cNvPr>
            <p:cNvSpPr/>
            <p:nvPr/>
          </p:nvSpPr>
          <p:spPr>
            <a:xfrm>
              <a:off x="0" y="699847"/>
              <a:ext cx="10310707" cy="4124282"/>
            </a:xfrm>
            <a:prstGeom prst="chevron">
              <a:avLst/>
            </a:prstGeom>
            <a:solidFill>
              <a:srgbClr val="F2F2F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buClr>
                  <a:srgbClr val="F2F2F2"/>
                </a:buClr>
              </a:pPr>
              <a:endParaRPr lang="en-US" sz="2700"/>
            </a:p>
          </p:txBody>
        </p:sp>
        <p:sp>
          <p:nvSpPr>
            <p:cNvPr id="7" name="Arrow: Chevron 4">
              <a:extLst>
                <a:ext uri="{FF2B5EF4-FFF2-40B4-BE49-F238E27FC236}">
                  <a16:creationId xmlns:a16="http://schemas.microsoft.com/office/drawing/2014/main" id="{D318D9C0-C27F-8EC7-B7DA-95663EF95447}"/>
                </a:ext>
              </a:extLst>
            </p:cNvPr>
            <p:cNvSpPr txBox="1"/>
            <p:nvPr/>
          </p:nvSpPr>
          <p:spPr>
            <a:xfrm>
              <a:off x="2091959" y="699847"/>
              <a:ext cx="6186425" cy="4124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3825" tIns="61913" rIns="0" bIns="61913" numCol="1" spcCol="1270" anchor="ctr" anchorCtr="0">
              <a:noAutofit/>
            </a:bodyPr>
            <a:lstStyle/>
            <a:p>
              <a:pPr algn="ctr" defTabSz="4333875">
                <a:lnSpc>
                  <a:spcPct val="90000"/>
                </a:lnSpc>
                <a:spcBef>
                  <a:spcPct val="0"/>
                </a:spcBef>
                <a:spcAft>
                  <a:spcPct val="35000"/>
                </a:spcAft>
                <a:buClr>
                  <a:srgbClr val="F2F2F2"/>
                </a:buClr>
              </a:pPr>
              <a:r>
                <a:rPr lang="en-US" sz="9750" b="1" dirty="0">
                  <a:solidFill>
                    <a:srgbClr val="C00000"/>
                  </a:solidFill>
                  <a:latin typeface="Nunito Sans" panose="00000500000000000000" pitchFamily="2" charset="0"/>
                </a:rPr>
                <a:t>Attendance Dashboard</a:t>
              </a:r>
              <a:endParaRPr lang="en-US" sz="9750" dirty="0">
                <a:solidFill>
                  <a:srgbClr val="C00000"/>
                </a:solidFill>
                <a:latin typeface="Nunito Sans" panose="00000500000000000000" pitchFamily="2" charset="0"/>
              </a:endParaRPr>
            </a:p>
          </p:txBody>
        </p:sp>
      </p:grpSp>
    </p:spTree>
    <p:extLst>
      <p:ext uri="{BB962C8B-B14F-4D97-AF65-F5344CB8AC3E}">
        <p14:creationId xmlns:p14="http://schemas.microsoft.com/office/powerpoint/2010/main" val="3188604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3E4F499-3284-99F2-D899-2EEAC8F6E2F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457199" y="1334022"/>
            <a:ext cx="17363210" cy="8285967"/>
          </a:xfrm>
          <a:solidFill>
            <a:schemeClr val="accent1">
              <a:lumMod val="75000"/>
            </a:schemeClr>
          </a:solidFill>
          <a:ln w="57150">
            <a:solidFill>
              <a:srgbClr val="C00000"/>
            </a:solidFill>
          </a:ln>
        </p:spPr>
        <p:txBody>
          <a:bodyPr>
            <a:normAutofit/>
          </a:bodyPr>
          <a:lstStyle/>
          <a:p>
            <a:pPr marL="0" indent="0">
              <a:buClr>
                <a:srgbClr val="F2F2F2"/>
              </a:buClr>
              <a:buNone/>
            </a:pPr>
            <a:r>
              <a:rPr lang="en-US" sz="4200" b="1" dirty="0">
                <a:solidFill>
                  <a:srgbClr val="F2F2F2"/>
                </a:solidFill>
                <a:latin typeface="Nunito Sans" panose="00000500000000000000" pitchFamily="2" charset="0"/>
              </a:rPr>
              <a:t>A Few Notes regarding the CCI Dashboard</a:t>
            </a:r>
          </a:p>
          <a:p>
            <a:pPr>
              <a:buClr>
                <a:srgbClr val="F2F2F2"/>
              </a:buClr>
            </a:pPr>
            <a:endParaRPr lang="en-US" b="1" dirty="0">
              <a:latin typeface="Nunito Sans" panose="00000500000000000000" pitchFamily="2" charset="0"/>
            </a:endParaRPr>
          </a:p>
          <a:p>
            <a:pPr marL="0" indent="-274320">
              <a:lnSpc>
                <a:spcPts val="3150"/>
              </a:lnSpc>
              <a:spcBef>
                <a:spcPts val="0"/>
              </a:spcBef>
              <a:buClr>
                <a:srgbClr val="F2F2F2"/>
              </a:buClr>
            </a:pPr>
            <a:r>
              <a:rPr lang="en-US" sz="3000" dirty="0">
                <a:solidFill>
                  <a:srgbClr val="F2F2F2"/>
                </a:solidFill>
                <a:latin typeface="Nunito Sans" panose="00000500000000000000" pitchFamily="2" charset="0"/>
                <a:ea typeface="Times New Roman" panose="02020603050405020304" pitchFamily="18" charset="0"/>
              </a:rPr>
              <a:t>The CCI process uses the transcript definitions from the student's most recent </a:t>
            </a:r>
            <a:r>
              <a:rPr lang="en-US" sz="3000" dirty="0">
                <a:solidFill>
                  <a:srgbClr val="183247"/>
                </a:solidFill>
                <a:latin typeface="Nunito Sans" panose="00000500000000000000" pitchFamily="2" charset="0"/>
                <a:ea typeface="Times New Roman" panose="02020603050405020304" pitchFamily="18" charset="0"/>
              </a:rPr>
              <a:t>	</a:t>
            </a:r>
            <a:r>
              <a:rPr lang="en-US" sz="3000" dirty="0">
                <a:solidFill>
                  <a:srgbClr val="F2F2F2"/>
                </a:solidFill>
                <a:latin typeface="Nunito Sans" panose="00000500000000000000" pitchFamily="2" charset="0"/>
                <a:ea typeface="Times New Roman" panose="02020603050405020304" pitchFamily="18" charset="0"/>
              </a:rPr>
              <a:t>school enrollment 	and converts the terms in HIS, APC, and SEC to the common state term codes defined in the 	transcript definitions Term tab.</a:t>
            </a:r>
          </a:p>
          <a:p>
            <a:pPr marL="0" indent="-274320">
              <a:lnSpc>
                <a:spcPts val="3150"/>
              </a:lnSpc>
              <a:spcBef>
                <a:spcPts val="0"/>
              </a:spcBef>
              <a:buClr>
                <a:srgbClr val="F2F2F2"/>
              </a:buClr>
              <a:buNone/>
            </a:pPr>
            <a:r>
              <a:rPr lang="en-US" sz="3000" dirty="0">
                <a:solidFill>
                  <a:srgbClr val="183247"/>
                </a:solidFill>
                <a:latin typeface="Nunito Sans" panose="00000500000000000000" pitchFamily="2" charset="0"/>
                <a:ea typeface="Times New Roman" panose="02020603050405020304" pitchFamily="18" charset="0"/>
              </a:rPr>
              <a:t> </a:t>
            </a:r>
            <a:endParaRPr lang="en-US" sz="3000" dirty="0">
              <a:latin typeface="Nunito Sans" panose="00000500000000000000" pitchFamily="2" charset="0"/>
              <a:ea typeface="Times New Roman" panose="02020603050405020304" pitchFamily="18" charset="0"/>
            </a:endParaRPr>
          </a:p>
          <a:p>
            <a:pPr marL="0" indent="-274320">
              <a:lnSpc>
                <a:spcPts val="3150"/>
              </a:lnSpc>
              <a:spcBef>
                <a:spcPts val="0"/>
              </a:spcBef>
              <a:buClr>
                <a:srgbClr val="F2F2F2"/>
              </a:buClr>
            </a:pPr>
            <a:r>
              <a:rPr lang="en-US" sz="3000" dirty="0">
                <a:solidFill>
                  <a:srgbClr val="F2F2F2"/>
                </a:solidFill>
                <a:latin typeface="Nunito Sans" panose="00000500000000000000" pitchFamily="2" charset="0"/>
                <a:ea typeface="Times New Roman" panose="02020603050405020304" pitchFamily="18" charset="0"/>
              </a:rPr>
              <a:t>For Measure F, the ACT codes being used for State Seal of Biliteracy will also need to be 	identified on the CALPADS Extract form on the Other Options tab in order for the 	student's CCI page to also update correctly.   </a:t>
            </a:r>
          </a:p>
          <a:p>
            <a:pPr marL="0" indent="-274320">
              <a:lnSpc>
                <a:spcPts val="3150"/>
              </a:lnSpc>
              <a:spcBef>
                <a:spcPts val="0"/>
              </a:spcBef>
              <a:buClr>
                <a:srgbClr val="F2F2F2"/>
              </a:buClr>
            </a:pPr>
            <a:endParaRPr lang="en-US" sz="3000" dirty="0">
              <a:solidFill>
                <a:srgbClr val="183247"/>
              </a:solidFill>
              <a:latin typeface="Nunito Sans" panose="00000500000000000000" pitchFamily="2" charset="0"/>
              <a:ea typeface="Times New Roman" panose="02020603050405020304" pitchFamily="18" charset="0"/>
            </a:endParaRPr>
          </a:p>
          <a:p>
            <a:pPr marL="0" indent="-274320">
              <a:lnSpc>
                <a:spcPts val="3150"/>
              </a:lnSpc>
              <a:spcBef>
                <a:spcPts val="0"/>
              </a:spcBef>
              <a:buClr>
                <a:srgbClr val="F2F2F2"/>
              </a:buClr>
            </a:pPr>
            <a:r>
              <a:rPr lang="en-US" sz="3000" dirty="0">
                <a:solidFill>
                  <a:srgbClr val="F2F2F2"/>
                </a:solidFill>
                <a:latin typeface="Nunito Sans" panose="00000500000000000000" pitchFamily="2" charset="0"/>
                <a:ea typeface="Times New Roman" panose="02020603050405020304" pitchFamily="18" charset="0"/>
              </a:rPr>
              <a:t>Please review this article: </a:t>
            </a:r>
            <a:r>
              <a:rPr lang="en-US" sz="3000" u="sng" dirty="0">
                <a:solidFill>
                  <a:schemeClr val="bg1"/>
                </a:solidFill>
                <a:latin typeface="Nunito Sans" panose="00000500000000000000" pitchFamily="2" charset="0"/>
                <a:ea typeface="Times New Roman" panose="02020603050405020304" pitchFamily="18" charset="0"/>
                <a:hlinkClick r:id="rId4">
                  <a:extLst>
                    <a:ext uri="{A12FA001-AC4F-418D-AE19-62706E023703}">
                      <ahyp:hlinkClr xmlns:ahyp="http://schemas.microsoft.com/office/drawing/2018/hyperlinkcolor" val="tx"/>
                    </a:ext>
                  </a:extLst>
                </a:hlinkClick>
              </a:rPr>
              <a:t>CALPADS Extracts - Other Options</a:t>
            </a:r>
            <a:r>
              <a:rPr lang="en-US" sz="3000" dirty="0">
                <a:solidFill>
                  <a:schemeClr val="bg1"/>
                </a:solidFill>
                <a:latin typeface="Nunito Sans" panose="00000500000000000000" pitchFamily="2" charset="0"/>
                <a:ea typeface="Times New Roman" panose="02020603050405020304" pitchFamily="18" charset="0"/>
              </a:rPr>
              <a:t> </a:t>
            </a:r>
            <a:r>
              <a:rPr lang="en-US" sz="3000" dirty="0">
                <a:solidFill>
                  <a:srgbClr val="F2F2F2"/>
                </a:solidFill>
                <a:latin typeface="Nunito Sans" panose="00000500000000000000" pitchFamily="2" charset="0"/>
                <a:ea typeface="Times New Roman" panose="02020603050405020304" pitchFamily="18" charset="0"/>
              </a:rPr>
              <a:t>for additional information. </a:t>
            </a:r>
          </a:p>
        </p:txBody>
      </p:sp>
      <p:sp>
        <p:nvSpPr>
          <p:cNvPr id="6" name="TextBox 5">
            <a:extLst>
              <a:ext uri="{FF2B5EF4-FFF2-40B4-BE49-F238E27FC236}">
                <a16:creationId xmlns:a16="http://schemas.microsoft.com/office/drawing/2014/main" id="{0ADE3186-F9CA-0460-F388-AB3EB558E561}"/>
              </a:ext>
            </a:extLst>
          </p:cNvPr>
          <p:cNvSpPr txBox="1"/>
          <p:nvPr/>
        </p:nvSpPr>
        <p:spPr>
          <a:xfrm>
            <a:off x="608678" y="7265500"/>
            <a:ext cx="15408099" cy="1938992"/>
          </a:xfrm>
          <a:prstGeom prst="rect">
            <a:avLst/>
          </a:prstGeom>
          <a:noFill/>
        </p:spPr>
        <p:txBody>
          <a:bodyPr wrap="square">
            <a:spAutoFit/>
          </a:bodyPr>
          <a:lstStyle/>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cs typeface="Calibri" panose="020F0502020204030204" pitchFamily="34" charset="0"/>
              </a:rPr>
              <a:t>Get More Information in the following session</a:t>
            </a:r>
          </a:p>
          <a:p>
            <a:pPr lvl="1">
              <a:buClr>
                <a:srgbClr val="F2F2F2"/>
              </a:buClr>
            </a:pPr>
            <a:r>
              <a:rPr lang="en-US" sz="3000" dirty="0">
                <a:latin typeface="Nunito Sans" panose="00000500000000000000" pitchFamily="2" charset="0"/>
                <a:cs typeface="Calibri" panose="020F0502020204030204" pitchFamily="34" charset="0"/>
              </a:rPr>
              <a:t>	</a:t>
            </a:r>
            <a:r>
              <a:rPr lang="en-US" sz="3000" dirty="0">
                <a:solidFill>
                  <a:srgbClr val="F2F2F2"/>
                </a:solidFill>
                <a:latin typeface="Nunito Sans" panose="00000500000000000000" pitchFamily="2" charset="0"/>
                <a:cs typeface="Calibri" panose="020F0502020204030204" pitchFamily="34" charset="0"/>
              </a:rPr>
              <a:t>Session 615 – College and Career</a:t>
            </a: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cs typeface="Calibri" panose="020F0502020204030204" pitchFamily="34" charset="0"/>
              </a:rPr>
              <a:t>Link to Documentation - </a:t>
            </a:r>
            <a:r>
              <a:rPr lang="en-US" sz="3000" dirty="0">
                <a:solidFill>
                  <a:srgbClr val="F2F2F2"/>
                </a:solidFill>
                <a:latin typeface="Nunito Sans" panose="00000500000000000000" pitchFamily="2" charset="0"/>
                <a:cs typeface="Calibri" panose="020F0502020204030204" pitchFamily="34" charset="0"/>
                <a:hlinkClick r:id="rId5">
                  <a:extLst>
                    <a:ext uri="{A12FA001-AC4F-418D-AE19-62706E023703}">
                      <ahyp:hlinkClr xmlns:ahyp="http://schemas.microsoft.com/office/drawing/2018/hyperlinkcolor" val="tx"/>
                    </a:ext>
                  </a:extLst>
                </a:hlinkClick>
              </a:rPr>
              <a:t>CCI Dashboard</a:t>
            </a:r>
            <a:endParaRPr lang="en-US" sz="3000" dirty="0">
              <a:solidFill>
                <a:srgbClr val="F2F2F2"/>
              </a:solidFill>
              <a:latin typeface="Nunito Sans" panose="00000500000000000000" pitchFamily="2" charset="0"/>
              <a:cs typeface="Calibri" panose="020F0502020204030204" pitchFamily="34" charset="0"/>
            </a:endParaRPr>
          </a:p>
          <a:p>
            <a:pPr marL="514350" indent="-514350">
              <a:buClr>
                <a:srgbClr val="F2F2F2"/>
              </a:buClr>
              <a:buFont typeface="Arial" panose="020B0604020202020204" pitchFamily="34" charset="0"/>
              <a:buChar char="•"/>
            </a:pPr>
            <a:r>
              <a:rPr lang="en-US" sz="3000" dirty="0">
                <a:solidFill>
                  <a:srgbClr val="F2F2F2"/>
                </a:solidFill>
                <a:latin typeface="Nunito Sans" panose="00000500000000000000" pitchFamily="2" charset="0"/>
                <a:cs typeface="Calibri" panose="020F0502020204030204" pitchFamily="34" charset="0"/>
              </a:rPr>
              <a:t>Link to Documentation for Security and Configurations - </a:t>
            </a:r>
            <a:r>
              <a:rPr lang="en-US" sz="3000" dirty="0">
                <a:solidFill>
                  <a:srgbClr val="F2F2F2"/>
                </a:solidFill>
                <a:latin typeface="Nunito Sans" panose="00000500000000000000" pitchFamily="2" charset="0"/>
                <a:cs typeface="Calibri" panose="020F0502020204030204" pitchFamily="34" charset="0"/>
                <a:hlinkClick r:id="rId6">
                  <a:extLst>
                    <a:ext uri="{A12FA001-AC4F-418D-AE19-62706E023703}">
                      <ahyp:hlinkClr xmlns:ahyp="http://schemas.microsoft.com/office/drawing/2018/hyperlinkcolor" val="tx"/>
                    </a:ext>
                  </a:extLst>
                </a:hlinkClick>
              </a:rPr>
              <a:t>CCI S&amp;C</a:t>
            </a:r>
            <a:endParaRPr lang="en-US" sz="3000" dirty="0">
              <a:solidFill>
                <a:srgbClr val="F2F2F2"/>
              </a:solidFill>
              <a:latin typeface="Nunito Sans" panose="00000500000000000000" pitchFamily="2" charset="0"/>
              <a:cs typeface="Calibri" panose="020F0502020204030204" pitchFamily="34" charset="0"/>
            </a:endParaRPr>
          </a:p>
        </p:txBody>
      </p:sp>
      <p:sp>
        <p:nvSpPr>
          <p:cNvPr id="7" name="Title 1">
            <a:extLst>
              <a:ext uri="{FF2B5EF4-FFF2-40B4-BE49-F238E27FC236}">
                <a16:creationId xmlns:a16="http://schemas.microsoft.com/office/drawing/2014/main" id="{65BF8CFC-DDEF-1D4F-FAEF-1400680C5A74}"/>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1733157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0ED7141-E987-ED6D-E517-719A0D36CE2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5" name="Group 4">
            <a:extLst>
              <a:ext uri="{FF2B5EF4-FFF2-40B4-BE49-F238E27FC236}">
                <a16:creationId xmlns:a16="http://schemas.microsoft.com/office/drawing/2014/main" id="{6CC832E5-EEFD-9AE4-0141-C8FC802CEA43}"/>
              </a:ext>
            </a:extLst>
          </p:cNvPr>
          <p:cNvGrpSpPr/>
          <p:nvPr/>
        </p:nvGrpSpPr>
        <p:grpSpPr>
          <a:xfrm>
            <a:off x="1134689" y="2766555"/>
            <a:ext cx="16446729" cy="4815345"/>
            <a:chOff x="0" y="699847"/>
            <a:chExt cx="10310707" cy="4124282"/>
          </a:xfrm>
        </p:grpSpPr>
        <p:sp>
          <p:nvSpPr>
            <p:cNvPr id="6" name="Arrow: Chevron 5">
              <a:extLst>
                <a:ext uri="{FF2B5EF4-FFF2-40B4-BE49-F238E27FC236}">
                  <a16:creationId xmlns:a16="http://schemas.microsoft.com/office/drawing/2014/main" id="{99D6395F-4F40-F1F4-11EA-A0D73F25418E}"/>
                </a:ext>
              </a:extLst>
            </p:cNvPr>
            <p:cNvSpPr/>
            <p:nvPr/>
          </p:nvSpPr>
          <p:spPr>
            <a:xfrm>
              <a:off x="0" y="699847"/>
              <a:ext cx="10310707" cy="4124282"/>
            </a:xfrm>
            <a:prstGeom prst="chevron">
              <a:avLst/>
            </a:prstGeom>
            <a:solidFill>
              <a:srgbClr val="F2F2F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buClr>
                  <a:srgbClr val="F2F2F2"/>
                </a:buClr>
              </a:pPr>
              <a:endParaRPr lang="en-US" sz="2700"/>
            </a:p>
          </p:txBody>
        </p:sp>
        <p:sp>
          <p:nvSpPr>
            <p:cNvPr id="7" name="Arrow: Chevron 4">
              <a:extLst>
                <a:ext uri="{FF2B5EF4-FFF2-40B4-BE49-F238E27FC236}">
                  <a16:creationId xmlns:a16="http://schemas.microsoft.com/office/drawing/2014/main" id="{D318D9C0-C27F-8EC7-B7DA-95663EF95447}"/>
                </a:ext>
              </a:extLst>
            </p:cNvPr>
            <p:cNvSpPr txBox="1"/>
            <p:nvPr/>
          </p:nvSpPr>
          <p:spPr>
            <a:xfrm>
              <a:off x="2062140" y="699847"/>
              <a:ext cx="6504127" cy="4124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3825" tIns="61913" rIns="0" bIns="61913" numCol="1" spcCol="1270" anchor="ctr" anchorCtr="0">
              <a:noAutofit/>
            </a:bodyPr>
            <a:lstStyle/>
            <a:p>
              <a:pPr algn="ctr" defTabSz="4333875">
                <a:lnSpc>
                  <a:spcPct val="90000"/>
                </a:lnSpc>
                <a:spcBef>
                  <a:spcPct val="0"/>
                </a:spcBef>
                <a:spcAft>
                  <a:spcPct val="35000"/>
                </a:spcAft>
                <a:buClr>
                  <a:srgbClr val="F2F2F2"/>
                </a:buClr>
              </a:pPr>
              <a:r>
                <a:rPr lang="en-US" sz="9000" b="1" dirty="0">
                  <a:solidFill>
                    <a:srgbClr val="C00000"/>
                  </a:solidFill>
                  <a:latin typeface="Nunito Sans" panose="00000500000000000000" pitchFamily="2" charset="0"/>
                </a:rPr>
                <a:t>Graduation/College </a:t>
              </a:r>
              <a:br>
                <a:rPr lang="en-US" sz="9000" b="1" dirty="0">
                  <a:solidFill>
                    <a:srgbClr val="C00000"/>
                  </a:solidFill>
                  <a:latin typeface="Nunito Sans" panose="00000500000000000000" pitchFamily="2" charset="0"/>
                </a:rPr>
              </a:br>
              <a:r>
                <a:rPr lang="en-US" sz="9000" b="1" dirty="0">
                  <a:solidFill>
                    <a:srgbClr val="C00000"/>
                  </a:solidFill>
                  <a:latin typeface="Nunito Sans" panose="00000500000000000000" pitchFamily="2" charset="0"/>
                </a:rPr>
                <a:t>Readiness</a:t>
              </a:r>
            </a:p>
            <a:p>
              <a:pPr algn="ctr" defTabSz="4333875">
                <a:lnSpc>
                  <a:spcPct val="90000"/>
                </a:lnSpc>
                <a:spcBef>
                  <a:spcPct val="0"/>
                </a:spcBef>
                <a:spcAft>
                  <a:spcPct val="35000"/>
                </a:spcAft>
                <a:buClr>
                  <a:srgbClr val="F2F2F2"/>
                </a:buClr>
              </a:pPr>
              <a:r>
                <a:rPr lang="en-US" sz="9000" b="1" dirty="0">
                  <a:solidFill>
                    <a:srgbClr val="C00000"/>
                  </a:solidFill>
                  <a:latin typeface="Nunito Sans" panose="00000500000000000000" pitchFamily="2" charset="0"/>
                </a:rPr>
                <a:t>Dashboard</a:t>
              </a:r>
              <a:endParaRPr lang="en-US" sz="9000" dirty="0">
                <a:solidFill>
                  <a:srgbClr val="C00000"/>
                </a:solidFill>
                <a:latin typeface="Nunito Sans" panose="00000500000000000000" pitchFamily="2" charset="0"/>
              </a:endParaRPr>
            </a:p>
          </p:txBody>
        </p:sp>
      </p:grpSp>
      <p:sp>
        <p:nvSpPr>
          <p:cNvPr id="8" name="Title 1">
            <a:extLst>
              <a:ext uri="{FF2B5EF4-FFF2-40B4-BE49-F238E27FC236}">
                <a16:creationId xmlns:a16="http://schemas.microsoft.com/office/drawing/2014/main" id="{6ADF614F-1F34-A273-A0B9-EA77EB33E727}"/>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3282707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192BA8C0-3C99-E4D0-7297-A1738E9D0CD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528710" y="1092224"/>
            <a:ext cx="17230581" cy="7584809"/>
          </a:xfrm>
          <a:solidFill>
            <a:srgbClr val="C00000"/>
          </a:solidFill>
          <a:ln w="57150">
            <a:solidFill>
              <a:srgbClr val="0070C0"/>
            </a:solidFill>
          </a:ln>
        </p:spPr>
        <p:txBody>
          <a:bodyPr>
            <a:normAutofit/>
          </a:bodyPr>
          <a:lstStyle/>
          <a:p>
            <a:pPr marL="0" indent="0">
              <a:lnSpc>
                <a:spcPct val="150000"/>
              </a:lnSpc>
              <a:buClr>
                <a:srgbClr val="F2F2F2"/>
              </a:buClr>
              <a:buNone/>
            </a:pPr>
            <a:r>
              <a:rPr lang="en-US" b="1" dirty="0">
                <a:solidFill>
                  <a:srgbClr val="F2F2F2"/>
                </a:solidFill>
                <a:latin typeface="Nunito Sans" panose="00000500000000000000" pitchFamily="2" charset="0"/>
              </a:rPr>
              <a:t>Graduation and College Readiness Dashboard</a:t>
            </a:r>
          </a:p>
          <a:p>
            <a:pPr marL="0" indent="0">
              <a:lnSpc>
                <a:spcPts val="2700"/>
              </a:lnSpc>
              <a:spcBef>
                <a:spcPts val="0"/>
              </a:spcBef>
              <a:buClr>
                <a:srgbClr val="F2F2F2"/>
              </a:buClr>
              <a:buNone/>
            </a:pPr>
            <a:endParaRPr lang="en-US" sz="3000" b="1" dirty="0">
              <a:solidFill>
                <a:schemeClr val="tx2">
                  <a:lumMod val="75000"/>
                </a:schemeClr>
              </a:solidFill>
              <a:latin typeface="Nunito Sans" panose="00000500000000000000" pitchFamily="2" charset="0"/>
            </a:endParaRPr>
          </a:p>
          <a:p>
            <a:pPr marL="0" indent="0">
              <a:lnSpc>
                <a:spcPts val="3150"/>
              </a:lnSpc>
              <a:spcBef>
                <a:spcPts val="0"/>
              </a:spcBef>
              <a:buClr>
                <a:srgbClr val="F2F2F2"/>
              </a:buClr>
              <a:buNone/>
            </a:pPr>
            <a:r>
              <a:rPr lang="en-US" sz="3600" b="1" dirty="0">
                <a:solidFill>
                  <a:srgbClr val="F2F2F2"/>
                </a:solidFill>
                <a:latin typeface="Nunito Sans" panose="00000500000000000000" pitchFamily="2" charset="0"/>
              </a:rPr>
              <a:t>What is it?</a:t>
            </a:r>
            <a:r>
              <a:rPr lang="en-US" sz="3600" dirty="0">
                <a:solidFill>
                  <a:srgbClr val="F2F2F2"/>
                </a:solidFill>
                <a:latin typeface="Nunito Sans" panose="00000500000000000000" pitchFamily="2" charset="0"/>
              </a:rPr>
              <a:t> </a:t>
            </a:r>
          </a:p>
          <a:p>
            <a:pPr marL="0" indent="0">
              <a:lnSpc>
                <a:spcPts val="3150"/>
              </a:lnSpc>
              <a:spcBef>
                <a:spcPts val="0"/>
              </a:spcBef>
              <a:buClr>
                <a:srgbClr val="F2F2F2"/>
              </a:buClr>
              <a:buNone/>
            </a:pPr>
            <a:endParaRPr lang="en-US" sz="3600" dirty="0">
              <a:solidFill>
                <a:schemeClr val="tx2">
                  <a:lumMod val="75000"/>
                </a:schemeClr>
              </a:solidFill>
              <a:latin typeface="Nunito Sans" panose="00000500000000000000" pitchFamily="2" charset="0"/>
            </a:endParaRPr>
          </a:p>
          <a:p>
            <a:pPr marL="0" indent="0">
              <a:lnSpc>
                <a:spcPts val="3150"/>
              </a:lnSpc>
              <a:spcBef>
                <a:spcPts val="0"/>
              </a:spcBef>
              <a:buClr>
                <a:srgbClr val="F2F2F2"/>
              </a:buClr>
              <a:buNone/>
            </a:pPr>
            <a:r>
              <a:rPr lang="en-US" sz="3000" dirty="0">
                <a:solidFill>
                  <a:srgbClr val="F2F2F2"/>
                </a:solidFill>
                <a:latin typeface="Nunito Sans" panose="00000500000000000000" pitchFamily="2" charset="0"/>
                <a:ea typeface="Times New Roman" panose="02020603050405020304" pitchFamily="18" charset="0"/>
              </a:rPr>
              <a:t>Used in conjunction with the </a:t>
            </a:r>
            <a:r>
              <a:rPr lang="en-US" sz="3000" b="1" u="sng" dirty="0">
                <a:solidFill>
                  <a:schemeClr val="bg1">
                    <a:lumMod val="95000"/>
                  </a:schemeClr>
                </a:solidFill>
                <a:latin typeface="Nunito Sans" panose="00000500000000000000" pitchFamily="2" charset="0"/>
                <a:ea typeface="Times New Roman" panose="02020603050405020304" pitchFamily="18" charset="0"/>
              </a:rPr>
              <a:t>IAP</a:t>
            </a:r>
            <a:r>
              <a:rPr lang="en-US" sz="3000" dirty="0">
                <a:solidFill>
                  <a:schemeClr val="bg1">
                    <a:lumMod val="95000"/>
                  </a:schemeClr>
                </a:solidFill>
                <a:latin typeface="Nunito Sans" panose="00000500000000000000" pitchFamily="2" charset="0"/>
                <a:ea typeface="Times New Roman" panose="02020603050405020304" pitchFamily="18" charset="0"/>
              </a:rPr>
              <a:t>, </a:t>
            </a:r>
            <a:r>
              <a:rPr lang="en-US" sz="3000" dirty="0">
                <a:solidFill>
                  <a:srgbClr val="F2F2F2"/>
                </a:solidFill>
                <a:latin typeface="Nunito Sans" panose="00000500000000000000" pitchFamily="2" charset="0"/>
                <a:ea typeface="Times New Roman" panose="02020603050405020304" pitchFamily="18" charset="0"/>
              </a:rPr>
              <a:t>the </a:t>
            </a:r>
            <a:r>
              <a:rPr lang="en-US" sz="3000" b="1" dirty="0">
                <a:solidFill>
                  <a:srgbClr val="F2F2F2"/>
                </a:solidFill>
                <a:latin typeface="Nunito Sans" panose="00000500000000000000" pitchFamily="2" charset="0"/>
                <a:ea typeface="Times New Roman" panose="02020603050405020304" pitchFamily="18" charset="0"/>
              </a:rPr>
              <a:t>Graduation/College Readiness Dashboard</a:t>
            </a:r>
            <a:r>
              <a:rPr lang="en-US" sz="3000" dirty="0">
                <a:solidFill>
                  <a:srgbClr val="F2F2F2"/>
                </a:solidFill>
                <a:latin typeface="Nunito Sans" panose="00000500000000000000" pitchFamily="2" charset="0"/>
                <a:ea typeface="Times New Roman" panose="02020603050405020304" pitchFamily="18" charset="0"/>
              </a:rPr>
              <a:t> is a page that displays in visual form the High School Graduation Status of multiple areas for all students at the current school</a:t>
            </a:r>
          </a:p>
          <a:p>
            <a:pPr marL="0" indent="0">
              <a:lnSpc>
                <a:spcPts val="3150"/>
              </a:lnSpc>
              <a:spcBef>
                <a:spcPts val="0"/>
              </a:spcBef>
              <a:buClr>
                <a:srgbClr val="F2F2F2"/>
              </a:buClr>
              <a:buNone/>
            </a:pPr>
            <a:endParaRPr lang="en-US" sz="3000" dirty="0">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r>
              <a:rPr lang="en-US" sz="3000" dirty="0">
                <a:solidFill>
                  <a:srgbClr val="F2F2F2"/>
                </a:solidFill>
                <a:latin typeface="Nunito Sans" panose="00000500000000000000" pitchFamily="2" charset="0"/>
                <a:ea typeface="Times New Roman" panose="02020603050405020304" pitchFamily="18" charset="0"/>
              </a:rPr>
              <a:t>This page includes a </a:t>
            </a:r>
            <a:r>
              <a:rPr lang="en-US" sz="3000" b="1" dirty="0">
                <a:solidFill>
                  <a:srgbClr val="F2F2F2"/>
                </a:solidFill>
                <a:latin typeface="Nunito Sans" panose="00000500000000000000" pitchFamily="2" charset="0"/>
                <a:ea typeface="Times New Roman" panose="02020603050405020304" pitchFamily="18" charset="0"/>
              </a:rPr>
              <a:t>Graduation Status Summary</a:t>
            </a:r>
            <a:r>
              <a:rPr lang="en-US" sz="3000" dirty="0">
                <a:solidFill>
                  <a:srgbClr val="F2F2F2"/>
                </a:solidFill>
                <a:latin typeface="Nunito Sans" panose="00000500000000000000" pitchFamily="2" charset="0"/>
                <a:ea typeface="Times New Roman" panose="02020603050405020304" pitchFamily="18" charset="0"/>
              </a:rPr>
              <a:t> tab and a </a:t>
            </a:r>
            <a:r>
              <a:rPr lang="en-US" sz="3000" b="1" dirty="0">
                <a:solidFill>
                  <a:srgbClr val="F2F2F2"/>
                </a:solidFill>
                <a:latin typeface="Nunito Sans" panose="00000500000000000000" pitchFamily="2" charset="0"/>
                <a:ea typeface="Times New Roman" panose="02020603050405020304" pitchFamily="18" charset="0"/>
              </a:rPr>
              <a:t>Graduation Status Summary by Subject Area</a:t>
            </a:r>
            <a:r>
              <a:rPr lang="en-US" sz="3000" dirty="0">
                <a:solidFill>
                  <a:srgbClr val="F2F2F2"/>
                </a:solidFill>
                <a:latin typeface="Nunito Sans" panose="00000500000000000000" pitchFamily="2" charset="0"/>
                <a:ea typeface="Times New Roman" panose="02020603050405020304" pitchFamily="18" charset="0"/>
              </a:rPr>
              <a:t> tab to view </a:t>
            </a:r>
          </a:p>
          <a:p>
            <a:pPr marL="0">
              <a:lnSpc>
                <a:spcPts val="3150"/>
              </a:lnSpc>
              <a:spcBef>
                <a:spcPts val="0"/>
              </a:spcBef>
              <a:buClr>
                <a:srgbClr val="F2F2F2"/>
              </a:buClr>
            </a:pPr>
            <a:endParaRPr lang="en-US" sz="3600" dirty="0">
              <a:latin typeface="Nunito Sans" panose="00000500000000000000" pitchFamily="2" charset="0"/>
              <a:ea typeface="Times New Roman" panose="02020603050405020304" pitchFamily="18" charset="0"/>
            </a:endParaRPr>
          </a:p>
          <a:p>
            <a:pPr marL="0" indent="0">
              <a:lnSpc>
                <a:spcPct val="150000"/>
              </a:lnSpc>
              <a:buClr>
                <a:srgbClr val="F2F2F2"/>
              </a:buClr>
              <a:buNone/>
            </a:pPr>
            <a:r>
              <a:rPr lang="en-US" sz="3600" dirty="0">
                <a:solidFill>
                  <a:srgbClr val="F2F2F2"/>
                </a:solidFill>
                <a:latin typeface="Nunito Sans" panose="00000500000000000000" pitchFamily="2" charset="0"/>
              </a:rPr>
              <a:t>.</a:t>
            </a: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742950" y="1325019"/>
            <a:ext cx="5600700"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sp>
        <p:nvSpPr>
          <p:cNvPr id="6" name="Title 1">
            <a:extLst>
              <a:ext uri="{FF2B5EF4-FFF2-40B4-BE49-F238E27FC236}">
                <a16:creationId xmlns:a16="http://schemas.microsoft.com/office/drawing/2014/main" id="{96CEA095-5BB4-CEC0-8257-068E45C99F6F}"/>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pic>
        <p:nvPicPr>
          <p:cNvPr id="13" name="Picture 12">
            <a:extLst>
              <a:ext uri="{FF2B5EF4-FFF2-40B4-BE49-F238E27FC236}">
                <a16:creationId xmlns:a16="http://schemas.microsoft.com/office/drawing/2014/main" id="{0CE373D1-3857-E9D5-16AC-4BAB20782220}"/>
              </a:ext>
            </a:extLst>
          </p:cNvPr>
          <p:cNvPicPr>
            <a:picLocks noChangeAspect="1"/>
          </p:cNvPicPr>
          <p:nvPr/>
        </p:nvPicPr>
        <p:blipFill>
          <a:blip r:embed="rId4"/>
          <a:stretch>
            <a:fillRect/>
          </a:stretch>
        </p:blipFill>
        <p:spPr>
          <a:xfrm>
            <a:off x="6619807" y="5468003"/>
            <a:ext cx="10157447" cy="4383048"/>
          </a:xfrm>
          <a:prstGeom prst="rect">
            <a:avLst/>
          </a:prstGeom>
          <a:ln w="76200" cap="flat" cmpd="sng" algn="ctr">
            <a:solidFill>
              <a:srgbClr val="0070C0"/>
            </a:solidFill>
            <a:prstDash val="solid"/>
            <a:round/>
            <a:headEnd type="none" w="med" len="med"/>
            <a:tailEnd type="none" w="med" len="med"/>
          </a:ln>
        </p:spPr>
      </p:pic>
    </p:spTree>
    <p:extLst>
      <p:ext uri="{BB962C8B-B14F-4D97-AF65-F5344CB8AC3E}">
        <p14:creationId xmlns:p14="http://schemas.microsoft.com/office/powerpoint/2010/main" val="741124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376BAAE-A5F7-DB7C-F3EE-62889475558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1500810" y="1045787"/>
            <a:ext cx="15450378" cy="8505719"/>
          </a:xfrm>
          <a:solidFill>
            <a:srgbClr val="0070C0"/>
          </a:solidFill>
          <a:ln w="57150">
            <a:solidFill>
              <a:srgbClr val="C00000"/>
            </a:solidFill>
          </a:ln>
        </p:spPr>
        <p:txBody>
          <a:bodyPr>
            <a:normAutofit fontScale="47500" lnSpcReduction="20000"/>
          </a:bodyPr>
          <a:lstStyle/>
          <a:p>
            <a:pPr>
              <a:buClr>
                <a:srgbClr val="F2F2F2"/>
              </a:buClr>
            </a:pPr>
            <a:endParaRPr lang="en-US" sz="6300" b="1" dirty="0">
              <a:solidFill>
                <a:srgbClr val="F2F2F2"/>
              </a:solidFill>
              <a:latin typeface="Nunito Sans" panose="00000500000000000000" pitchFamily="2" charset="0"/>
            </a:endParaRPr>
          </a:p>
          <a:p>
            <a:pPr>
              <a:buClr>
                <a:srgbClr val="F2F2F2"/>
              </a:buClr>
            </a:pPr>
            <a:r>
              <a:rPr lang="en-US" sz="6300" b="1" dirty="0">
                <a:solidFill>
                  <a:srgbClr val="F2F2F2"/>
                </a:solidFill>
                <a:latin typeface="Nunito Sans" panose="00000500000000000000" pitchFamily="2" charset="0"/>
              </a:rPr>
              <a:t>Graduation/College Readiness Dashboard – What’s Included</a:t>
            </a:r>
          </a:p>
          <a:p>
            <a:pPr>
              <a:buClr>
                <a:srgbClr val="F2F2F2"/>
              </a:buClr>
            </a:pPr>
            <a:endParaRPr lang="en-US" b="1" dirty="0">
              <a:latin typeface="Nunito Sans" panose="00000500000000000000" pitchFamily="2" charset="0"/>
            </a:endParaRPr>
          </a:p>
          <a:p>
            <a:pPr marL="771525" indent="-771525">
              <a:buClr>
                <a:srgbClr val="F2F2F2"/>
              </a:buClr>
              <a:buFont typeface="+mj-lt"/>
              <a:buAutoNum type="arabicPeriod"/>
            </a:pPr>
            <a:r>
              <a:rPr lang="en-US" sz="5100" dirty="0">
                <a:solidFill>
                  <a:srgbClr val="F2F2F2"/>
                </a:solidFill>
                <a:latin typeface="Nunito Sans" panose="00000500000000000000" pitchFamily="2" charset="0"/>
                <a:cs typeface="Calibri" panose="020F0502020204030204" pitchFamily="34" charset="0"/>
              </a:rPr>
              <a:t>Buttons to calculate Graduation Status and College Entrance Status</a:t>
            </a:r>
          </a:p>
          <a:p>
            <a:pPr marL="771525" indent="-771525">
              <a:buClr>
                <a:srgbClr val="F2F2F2"/>
              </a:buClr>
              <a:buFont typeface="+mj-lt"/>
              <a:buAutoNum type="arabicPeriod"/>
            </a:pPr>
            <a:r>
              <a:rPr lang="en-US" sz="5100" dirty="0">
                <a:solidFill>
                  <a:srgbClr val="F2F2F2"/>
                </a:solidFill>
                <a:latin typeface="Nunito Sans" panose="00000500000000000000" pitchFamily="2" charset="0"/>
                <a:cs typeface="Calibri" panose="020F0502020204030204" pitchFamily="34" charset="0"/>
              </a:rPr>
              <a:t>Button to calculate Add-On Graduation Requirement Status (Texas)</a:t>
            </a:r>
          </a:p>
          <a:p>
            <a:pPr marL="771525" indent="-771525">
              <a:buClr>
                <a:srgbClr val="F2F2F2"/>
              </a:buClr>
              <a:buFont typeface="+mj-lt"/>
              <a:buAutoNum type="arabicPeriod"/>
            </a:pPr>
            <a:r>
              <a:rPr lang="en-US" sz="5100" dirty="0">
                <a:solidFill>
                  <a:srgbClr val="F2F2F2"/>
                </a:solidFill>
                <a:latin typeface="Nunito Sans" panose="00000500000000000000" pitchFamily="2" charset="0"/>
                <a:cs typeface="Calibri" panose="020F0502020204030204" pitchFamily="34" charset="0"/>
              </a:rPr>
              <a:t>Filter for counselors</a:t>
            </a:r>
          </a:p>
          <a:p>
            <a:pPr marL="771525" indent="-771525">
              <a:buClr>
                <a:srgbClr val="F2F2F2"/>
              </a:buClr>
              <a:buFont typeface="+mj-lt"/>
              <a:buAutoNum type="arabicPeriod"/>
            </a:pPr>
            <a:r>
              <a:rPr lang="en-US" sz="5100" dirty="0">
                <a:solidFill>
                  <a:srgbClr val="F2F2F2"/>
                </a:solidFill>
                <a:latin typeface="Nunito Sans" panose="00000500000000000000" pitchFamily="2" charset="0"/>
                <a:cs typeface="Calibri" panose="020F0502020204030204" pitchFamily="34" charset="0"/>
              </a:rPr>
              <a:t>Graduation Status Summary Tab – Percentage of students on track for each grade level based on the counselor filter</a:t>
            </a:r>
          </a:p>
          <a:p>
            <a:pPr marL="2057400" lvl="2" indent="-685800">
              <a:buClr>
                <a:srgbClr val="F2F2F2"/>
              </a:buClr>
              <a:buFont typeface="+mj-lt"/>
              <a:buAutoNum type="alphaLcPeriod"/>
            </a:pPr>
            <a:r>
              <a:rPr lang="en-US" sz="4500" dirty="0">
                <a:solidFill>
                  <a:srgbClr val="F2F2F2"/>
                </a:solidFill>
                <a:latin typeface="Nunito Sans" panose="00000500000000000000" pitchFamily="2" charset="0"/>
                <a:cs typeface="Calibri" panose="020F0502020204030204" pitchFamily="34" charset="0"/>
              </a:rPr>
              <a:t>Charts for Graduation Requirements</a:t>
            </a:r>
          </a:p>
          <a:p>
            <a:pPr marL="2057400" lvl="2" indent="-685800">
              <a:buClr>
                <a:srgbClr val="F2F2F2"/>
              </a:buClr>
              <a:buFont typeface="+mj-lt"/>
              <a:buAutoNum type="alphaLcPeriod"/>
            </a:pPr>
            <a:r>
              <a:rPr lang="en-US" sz="4500" dirty="0">
                <a:solidFill>
                  <a:srgbClr val="F2F2F2"/>
                </a:solidFill>
                <a:latin typeface="Nunito Sans" panose="00000500000000000000" pitchFamily="2" charset="0"/>
                <a:cs typeface="Calibri" panose="020F0502020204030204" pitchFamily="34" charset="0"/>
              </a:rPr>
              <a:t>Chart for UC Eligibility</a:t>
            </a:r>
          </a:p>
          <a:p>
            <a:pPr marL="2057400" lvl="2" indent="-685800">
              <a:buClr>
                <a:srgbClr val="F2F2F2"/>
              </a:buClr>
              <a:buFont typeface="+mj-lt"/>
              <a:buAutoNum type="alphaLcPeriod"/>
            </a:pPr>
            <a:r>
              <a:rPr lang="en-US" sz="4500" dirty="0">
                <a:solidFill>
                  <a:srgbClr val="F2F2F2"/>
                </a:solidFill>
                <a:latin typeface="Nunito Sans" panose="00000500000000000000" pitchFamily="2" charset="0"/>
                <a:cs typeface="Calibri" panose="020F0502020204030204" pitchFamily="34" charset="0"/>
              </a:rPr>
              <a:t>Chart for CSU Eligibility</a:t>
            </a:r>
          </a:p>
          <a:p>
            <a:pPr marL="2057400" lvl="2" indent="-685800">
              <a:buClr>
                <a:srgbClr val="F2F2F2"/>
              </a:buClr>
              <a:buFont typeface="+mj-lt"/>
              <a:buAutoNum type="alphaLcPeriod"/>
            </a:pPr>
            <a:r>
              <a:rPr lang="en-US" sz="4500" dirty="0">
                <a:solidFill>
                  <a:srgbClr val="F2F2F2"/>
                </a:solidFill>
                <a:latin typeface="Nunito Sans" panose="00000500000000000000" pitchFamily="2" charset="0"/>
                <a:cs typeface="Calibri" panose="020F0502020204030204" pitchFamily="34" charset="0"/>
              </a:rPr>
              <a:t>Chart for Add-On Graduation Requirement (Texas)</a:t>
            </a:r>
          </a:p>
          <a:p>
            <a:pPr marL="2057400" lvl="2" indent="-685800">
              <a:buClr>
                <a:srgbClr val="F2F2F2"/>
              </a:buClr>
              <a:buFont typeface="+mj-lt"/>
              <a:buAutoNum type="alphaLcPeriod"/>
            </a:pPr>
            <a:r>
              <a:rPr lang="en-US" sz="4500" dirty="0">
                <a:solidFill>
                  <a:srgbClr val="F2F2F2"/>
                </a:solidFill>
                <a:latin typeface="Nunito Sans" panose="00000500000000000000" pitchFamily="2" charset="0"/>
                <a:cs typeface="Calibri" panose="020F0502020204030204" pitchFamily="34" charset="0"/>
              </a:rPr>
              <a:t>Ability to turn on and off grade levels by selecting grade level legend at bottom of the chart</a:t>
            </a:r>
          </a:p>
          <a:p>
            <a:pPr marL="2057400" lvl="2" indent="-685800">
              <a:buClr>
                <a:srgbClr val="F2F2F2"/>
              </a:buClr>
              <a:buFont typeface="+mj-lt"/>
              <a:buAutoNum type="alphaLcPeriod"/>
            </a:pPr>
            <a:r>
              <a:rPr lang="en-US" sz="4500" dirty="0">
                <a:solidFill>
                  <a:srgbClr val="F2F2F2"/>
                </a:solidFill>
                <a:latin typeface="Nunito Sans" panose="00000500000000000000" pitchFamily="2" charset="0"/>
                <a:cs typeface="Calibri" panose="020F0502020204030204" pitchFamily="34" charset="0"/>
              </a:rPr>
              <a:t>Table information for each of the areas above</a:t>
            </a:r>
          </a:p>
          <a:p>
            <a:pPr marL="2743200" lvl="3" indent="-685800">
              <a:buClr>
                <a:srgbClr val="F2F2F2"/>
              </a:buClr>
              <a:buFont typeface="+mj-lt"/>
              <a:buAutoNum type="arabicParenR"/>
            </a:pPr>
            <a:r>
              <a:rPr lang="en-US" sz="4500" dirty="0">
                <a:solidFill>
                  <a:srgbClr val="F2F2F2"/>
                </a:solidFill>
                <a:latin typeface="Nunito Sans" panose="00000500000000000000" pitchFamily="2" charset="0"/>
                <a:cs typeface="Calibri" panose="020F0502020204030204" pitchFamily="34" charset="0"/>
              </a:rPr>
              <a:t>On Track – Not on Track</a:t>
            </a:r>
          </a:p>
          <a:p>
            <a:pPr marL="2743200" lvl="3" indent="-685800">
              <a:buClr>
                <a:srgbClr val="F2F2F2"/>
              </a:buClr>
              <a:buFont typeface="+mj-lt"/>
              <a:buAutoNum type="arabicParenR"/>
            </a:pPr>
            <a:r>
              <a:rPr lang="en-US" sz="4800" dirty="0">
                <a:solidFill>
                  <a:srgbClr val="F2F2F2"/>
                </a:solidFill>
                <a:latin typeface="Nunito Sans" panose="00000500000000000000" pitchFamily="2" charset="0"/>
                <a:cs typeface="Calibri" panose="020F0502020204030204" pitchFamily="34" charset="0"/>
              </a:rPr>
              <a:t>By Grade Level</a:t>
            </a:r>
          </a:p>
          <a:p>
            <a:pPr marL="2743200" lvl="3" indent="-685800">
              <a:buClr>
                <a:srgbClr val="F2F2F2"/>
              </a:buClr>
              <a:buFont typeface="+mj-lt"/>
              <a:buAutoNum type="arabicParenR"/>
            </a:pPr>
            <a:r>
              <a:rPr lang="en-US" sz="4800" dirty="0">
                <a:solidFill>
                  <a:srgbClr val="F2F2F2"/>
                </a:solidFill>
                <a:latin typeface="Nunito Sans" panose="00000500000000000000" pitchFamily="2" charset="0"/>
                <a:cs typeface="Calibri" panose="020F0502020204030204" pitchFamily="34" charset="0"/>
              </a:rPr>
              <a:t>Links to list of students in each category – ability to Keep Students</a:t>
            </a:r>
          </a:p>
          <a:p>
            <a:pPr marL="771525" indent="-771525">
              <a:buClr>
                <a:srgbClr val="F2F2F2"/>
              </a:buClr>
              <a:buFont typeface="+mj-lt"/>
              <a:buAutoNum type="arabicPeriod"/>
            </a:pPr>
            <a:r>
              <a:rPr lang="en-US" sz="5100" dirty="0">
                <a:solidFill>
                  <a:srgbClr val="F2F2F2"/>
                </a:solidFill>
                <a:latin typeface="Nunito Sans" panose="00000500000000000000" pitchFamily="2" charset="0"/>
                <a:cs typeface="Calibri" panose="020F0502020204030204" pitchFamily="34" charset="0"/>
              </a:rPr>
              <a:t>Graduation Status Summary by Subject Area – Percentage of students on track for each subject area for each grade level based on counselor filter</a:t>
            </a:r>
          </a:p>
          <a:p>
            <a:pPr marL="2143125" lvl="2" indent="-771525">
              <a:buClr>
                <a:srgbClr val="F2F2F2"/>
              </a:buClr>
              <a:buFont typeface="+mj-lt"/>
              <a:buAutoNum type="alphaLcPeriod"/>
            </a:pPr>
            <a:r>
              <a:rPr lang="en-US" sz="4500" dirty="0">
                <a:solidFill>
                  <a:srgbClr val="F2F2F2"/>
                </a:solidFill>
                <a:latin typeface="Nunito Sans" panose="00000500000000000000" pitchFamily="2" charset="0"/>
                <a:cs typeface="Calibri" panose="020F0502020204030204" pitchFamily="34" charset="0"/>
              </a:rPr>
              <a:t>Chart of each graduation subject area by grade level </a:t>
            </a:r>
          </a:p>
          <a:p>
            <a:pPr marL="2143125" lvl="2" indent="-771525">
              <a:buClr>
                <a:srgbClr val="F2F2F2"/>
              </a:buClr>
              <a:buFont typeface="+mj-lt"/>
              <a:buAutoNum type="alphaLcPeriod"/>
            </a:pPr>
            <a:r>
              <a:rPr lang="en-US" sz="4500" dirty="0">
                <a:solidFill>
                  <a:srgbClr val="F2F2F2"/>
                </a:solidFill>
                <a:latin typeface="Nunito Sans" panose="00000500000000000000" pitchFamily="2" charset="0"/>
                <a:cs typeface="Calibri" panose="020F0502020204030204" pitchFamily="34" charset="0"/>
              </a:rPr>
              <a:t>Ability to turn on and off grade levels by selecting grade level legend at bottom of the chart</a:t>
            </a:r>
          </a:p>
          <a:p>
            <a:pPr marL="2143125" lvl="2" indent="-771525">
              <a:buClr>
                <a:srgbClr val="F2F2F2"/>
              </a:buClr>
              <a:buFont typeface="+mj-lt"/>
              <a:buAutoNum type="alphaLcPeriod"/>
            </a:pPr>
            <a:r>
              <a:rPr lang="en-US" sz="4500" dirty="0">
                <a:solidFill>
                  <a:srgbClr val="F2F2F2"/>
                </a:solidFill>
                <a:latin typeface="Nunito Sans" panose="00000500000000000000" pitchFamily="2" charset="0"/>
                <a:cs typeface="Calibri" panose="020F0502020204030204" pitchFamily="34" charset="0"/>
              </a:rPr>
              <a:t>Table information for each subject area</a:t>
            </a:r>
          </a:p>
          <a:p>
            <a:pPr marL="2828925" lvl="3" indent="-771525">
              <a:buClr>
                <a:srgbClr val="F2F2F2"/>
              </a:buClr>
              <a:buFont typeface="+mj-lt"/>
              <a:buAutoNum type="arabicParenR"/>
            </a:pPr>
            <a:r>
              <a:rPr lang="en-US" sz="4200" dirty="0">
                <a:solidFill>
                  <a:srgbClr val="F2F2F2"/>
                </a:solidFill>
                <a:latin typeface="Nunito Sans" panose="00000500000000000000" pitchFamily="2" charset="0"/>
                <a:cs typeface="Calibri" panose="020F0502020204030204" pitchFamily="34" charset="0"/>
              </a:rPr>
              <a:t>On Track – Not on Track</a:t>
            </a:r>
          </a:p>
          <a:p>
            <a:pPr marL="2743200" lvl="3" indent="-685800">
              <a:buClr>
                <a:srgbClr val="F2F2F2"/>
              </a:buClr>
              <a:buFont typeface="+mj-lt"/>
              <a:buAutoNum type="arabicParenR"/>
            </a:pPr>
            <a:r>
              <a:rPr lang="en-US" sz="4800" dirty="0">
                <a:solidFill>
                  <a:srgbClr val="F2F2F2"/>
                </a:solidFill>
                <a:latin typeface="Nunito Sans" panose="00000500000000000000" pitchFamily="2" charset="0"/>
                <a:cs typeface="Calibri" panose="020F0502020204030204" pitchFamily="34" charset="0"/>
              </a:rPr>
              <a:t>By Grade Level</a:t>
            </a:r>
          </a:p>
          <a:p>
            <a:pPr marL="2743200" lvl="3" indent="-685800">
              <a:buClr>
                <a:srgbClr val="F2F2F2"/>
              </a:buClr>
              <a:buFont typeface="+mj-lt"/>
              <a:buAutoNum type="arabicParenR"/>
            </a:pPr>
            <a:r>
              <a:rPr lang="en-US" sz="4800" dirty="0">
                <a:solidFill>
                  <a:srgbClr val="F2F2F2"/>
                </a:solidFill>
                <a:latin typeface="Nunito Sans" panose="00000500000000000000" pitchFamily="2" charset="0"/>
                <a:cs typeface="Calibri" panose="020F0502020204030204" pitchFamily="34" charset="0"/>
              </a:rPr>
              <a:t>Links to list of students in each category – ability to Keep Students</a:t>
            </a:r>
          </a:p>
          <a:p>
            <a:pPr marL="2057400" lvl="3" indent="0">
              <a:buNone/>
            </a:pPr>
            <a:endParaRPr lang="en-US" dirty="0">
              <a:latin typeface="Nunito Sans" panose="00000500000000000000" pitchFamily="2" charset="0"/>
            </a:endParaRPr>
          </a:p>
        </p:txBody>
      </p:sp>
      <p:sp>
        <p:nvSpPr>
          <p:cNvPr id="6" name="Title 1">
            <a:extLst>
              <a:ext uri="{FF2B5EF4-FFF2-40B4-BE49-F238E27FC236}">
                <a16:creationId xmlns:a16="http://schemas.microsoft.com/office/drawing/2014/main" id="{F7AB63DE-4C39-446C-D1A7-9AC4D8E9485D}"/>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1386694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579789" y="627966"/>
            <a:ext cx="16965261" cy="8771435"/>
          </a:xfrm>
          <a:solidFill>
            <a:srgbClr val="C00000"/>
          </a:solidFill>
          <a:ln w="57150">
            <a:solidFill>
              <a:srgbClr val="0070C0"/>
            </a:solidFill>
          </a:ln>
        </p:spPr>
        <p:txBody>
          <a:bodyPr>
            <a:normAutofit fontScale="55000" lnSpcReduction="20000"/>
          </a:bodyPr>
          <a:lstStyle/>
          <a:p>
            <a:pPr marL="0" indent="0">
              <a:lnSpc>
                <a:spcPct val="150000"/>
              </a:lnSpc>
              <a:buClr>
                <a:srgbClr val="F2F2F2"/>
              </a:buClr>
              <a:buNone/>
            </a:pPr>
            <a:r>
              <a:rPr lang="en-US" sz="7650" b="1" dirty="0">
                <a:solidFill>
                  <a:srgbClr val="F2F2F2"/>
                </a:solidFill>
                <a:latin typeface="Nunito Sans" panose="00000500000000000000" pitchFamily="2" charset="0"/>
              </a:rPr>
              <a:t>How to Use the Graduation and College Readiness Dashboard</a:t>
            </a:r>
          </a:p>
          <a:p>
            <a:pPr marL="0" indent="0">
              <a:lnSpc>
                <a:spcPts val="2700"/>
              </a:lnSpc>
              <a:spcBef>
                <a:spcPts val="0"/>
              </a:spcBef>
              <a:buClr>
                <a:srgbClr val="F2F2F2"/>
              </a:buClr>
              <a:buNone/>
            </a:pPr>
            <a:endParaRPr lang="en-US" sz="3000" b="1" dirty="0">
              <a:solidFill>
                <a:schemeClr val="tx2">
                  <a:lumMod val="75000"/>
                </a:schemeClr>
              </a:solidFill>
              <a:latin typeface="Nunito Sans" panose="00000500000000000000" pitchFamily="2" charset="0"/>
            </a:endParaRPr>
          </a:p>
          <a:p>
            <a:pPr marL="0" indent="0">
              <a:lnSpc>
                <a:spcPts val="3150"/>
              </a:lnSpc>
              <a:spcBef>
                <a:spcPts val="0"/>
              </a:spcBef>
              <a:buClr>
                <a:srgbClr val="F2F2F2"/>
              </a:buClr>
              <a:buNone/>
            </a:pPr>
            <a:r>
              <a:rPr lang="en-US" sz="6600" b="1" dirty="0">
                <a:solidFill>
                  <a:srgbClr val="F2F2F2"/>
                </a:solidFill>
                <a:latin typeface="Nunito Sans" panose="00000500000000000000" pitchFamily="2" charset="0"/>
              </a:rPr>
              <a:t>Step 1</a:t>
            </a:r>
          </a:p>
          <a:p>
            <a:pPr marL="0" indent="0">
              <a:lnSpc>
                <a:spcPts val="3150"/>
              </a:lnSpc>
              <a:spcBef>
                <a:spcPts val="0"/>
              </a:spcBef>
              <a:buClr>
                <a:srgbClr val="F2F2F2"/>
              </a:buClr>
              <a:buNone/>
            </a:pPr>
            <a:r>
              <a:rPr lang="en-US" sz="6600" dirty="0">
                <a:solidFill>
                  <a:srgbClr val="F2F2F2"/>
                </a:solidFill>
                <a:latin typeface="Nunito Sans" panose="00000500000000000000" pitchFamily="2" charset="0"/>
                <a:ea typeface="Times New Roman" panose="02020603050405020304" pitchFamily="18" charset="0"/>
              </a:rPr>
              <a:t>Calculate the data</a:t>
            </a:r>
          </a:p>
          <a:p>
            <a:pPr marL="0" indent="0">
              <a:lnSpc>
                <a:spcPts val="3150"/>
              </a:lnSpc>
              <a:spcBef>
                <a:spcPts val="0"/>
              </a:spcBef>
              <a:buClr>
                <a:srgbClr val="F2F2F2"/>
              </a:buClr>
              <a:buNone/>
            </a:pPr>
            <a:endParaRPr lang="en-US" sz="6600" i="1"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r>
              <a:rPr lang="en-US" sz="6600" dirty="0">
                <a:solidFill>
                  <a:srgbClr val="183247"/>
                </a:solidFill>
                <a:latin typeface="Nunito Sans" panose="00000500000000000000" pitchFamily="2" charset="0"/>
                <a:ea typeface="Times New Roman" panose="02020603050405020304" pitchFamily="18" charset="0"/>
              </a:rPr>
              <a:t>	</a:t>
            </a:r>
            <a:r>
              <a:rPr lang="en-US" sz="6600" dirty="0">
                <a:solidFill>
                  <a:srgbClr val="F2F2F2"/>
                </a:solidFill>
                <a:latin typeface="Nunito Sans" panose="00000500000000000000" pitchFamily="2" charset="0"/>
                <a:ea typeface="Times New Roman" panose="02020603050405020304" pitchFamily="18" charset="0"/>
              </a:rPr>
              <a:t>Use the Calculate buttons at the top of the screen to update the data</a:t>
            </a:r>
          </a:p>
          <a:p>
            <a:pPr marL="0" indent="0">
              <a:lnSpc>
                <a:spcPts val="3150"/>
              </a:lnSpc>
              <a:spcBef>
                <a:spcPts val="0"/>
              </a:spcBef>
              <a:buClr>
                <a:srgbClr val="F2F2F2"/>
              </a:buClr>
              <a:buNone/>
            </a:pPr>
            <a:endParaRPr lang="en-US" sz="66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66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66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66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66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66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66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66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66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r>
              <a:rPr lang="en-US" sz="6500" b="1" dirty="0">
                <a:solidFill>
                  <a:srgbClr val="F2F2F2"/>
                </a:solidFill>
                <a:latin typeface="Nunito Sans" panose="00000500000000000000" pitchFamily="2" charset="0"/>
                <a:ea typeface="Times New Roman" panose="02020603050405020304" pitchFamily="18" charset="0"/>
              </a:rPr>
              <a:t>Step 2</a:t>
            </a:r>
          </a:p>
          <a:p>
            <a:pPr marL="0" indent="0">
              <a:lnSpc>
                <a:spcPts val="3150"/>
              </a:lnSpc>
              <a:spcBef>
                <a:spcPts val="0"/>
              </a:spcBef>
              <a:buClr>
                <a:srgbClr val="F2F2F2"/>
              </a:buClr>
              <a:buNone/>
            </a:pPr>
            <a:r>
              <a:rPr lang="en-US" sz="6500" dirty="0">
                <a:solidFill>
                  <a:srgbClr val="F2F2F2"/>
                </a:solidFill>
                <a:latin typeface="Nunito Sans" panose="00000500000000000000" pitchFamily="2" charset="0"/>
                <a:ea typeface="Times New Roman" panose="02020603050405020304" pitchFamily="18" charset="0"/>
              </a:rPr>
              <a:t>Filter for Counselor if desired</a:t>
            </a:r>
          </a:p>
          <a:p>
            <a:pPr marL="0" indent="0">
              <a:lnSpc>
                <a:spcPts val="3150"/>
              </a:lnSpc>
              <a:spcBef>
                <a:spcPts val="0"/>
              </a:spcBef>
              <a:buClr>
                <a:srgbClr val="F2F2F2"/>
              </a:buClr>
              <a:buNone/>
            </a:pPr>
            <a:endParaRPr lang="en-US" sz="3000" dirty="0">
              <a:latin typeface="Nunito Sans" panose="00000500000000000000" pitchFamily="2" charset="0"/>
              <a:ea typeface="Times New Roman" panose="02020603050405020304" pitchFamily="18" charset="0"/>
            </a:endParaRPr>
          </a:p>
          <a:p>
            <a:pPr marL="0">
              <a:lnSpc>
                <a:spcPts val="3150"/>
              </a:lnSpc>
              <a:spcBef>
                <a:spcPts val="0"/>
              </a:spcBef>
              <a:buClr>
                <a:srgbClr val="F2F2F2"/>
              </a:buClr>
            </a:pPr>
            <a:endParaRPr lang="en-US" sz="3600" dirty="0">
              <a:latin typeface="Nunito Sans" panose="00000500000000000000" pitchFamily="2" charset="0"/>
              <a:ea typeface="Times New Roman" panose="02020603050405020304" pitchFamily="18" charset="0"/>
            </a:endParaRPr>
          </a:p>
          <a:p>
            <a:pPr marL="0" indent="0">
              <a:lnSpc>
                <a:spcPct val="150000"/>
              </a:lnSpc>
              <a:buClr>
                <a:srgbClr val="F2F2F2"/>
              </a:buClr>
              <a:buNone/>
            </a:pPr>
            <a:r>
              <a:rPr lang="en-US" sz="3600" dirty="0">
                <a:solidFill>
                  <a:srgbClr val="F2F2F2"/>
                </a:solidFill>
                <a:latin typeface="Nunito Sans" panose="00000500000000000000" pitchFamily="2" charset="0"/>
              </a:rPr>
              <a:t>.</a:t>
            </a: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742950" y="1325019"/>
            <a:ext cx="5600700"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pic>
        <p:nvPicPr>
          <p:cNvPr id="6" name="Picture 5">
            <a:extLst>
              <a:ext uri="{FF2B5EF4-FFF2-40B4-BE49-F238E27FC236}">
                <a16:creationId xmlns:a16="http://schemas.microsoft.com/office/drawing/2014/main" id="{B8B782D7-D740-8857-DD1A-65C054223C49}"/>
              </a:ext>
            </a:extLst>
          </p:cNvPr>
          <p:cNvPicPr>
            <a:picLocks noChangeAspect="1"/>
          </p:cNvPicPr>
          <p:nvPr/>
        </p:nvPicPr>
        <p:blipFill>
          <a:blip r:embed="rId3"/>
          <a:stretch>
            <a:fillRect/>
          </a:stretch>
        </p:blipFill>
        <p:spPr>
          <a:xfrm>
            <a:off x="1381459" y="3789291"/>
            <a:ext cx="15361920" cy="2174276"/>
          </a:xfrm>
          <a:prstGeom prst="rect">
            <a:avLst/>
          </a:prstGeom>
          <a:ln w="76200" cap="flat" cmpd="sng" algn="ctr">
            <a:solidFill>
              <a:srgbClr val="0070C0"/>
            </a:solidFill>
            <a:prstDash val="solid"/>
            <a:round/>
            <a:headEnd type="none" w="med" len="med"/>
            <a:tailEnd type="none" w="med" len="med"/>
          </a:ln>
        </p:spPr>
      </p:pic>
      <p:pic>
        <p:nvPicPr>
          <p:cNvPr id="10" name="Picture 9">
            <a:extLst>
              <a:ext uri="{FF2B5EF4-FFF2-40B4-BE49-F238E27FC236}">
                <a16:creationId xmlns:a16="http://schemas.microsoft.com/office/drawing/2014/main" id="{AF4FC37D-7CB4-1A81-40D5-B1CF82964DE9}"/>
              </a:ext>
            </a:extLst>
          </p:cNvPr>
          <p:cNvPicPr>
            <a:picLocks noChangeAspect="1"/>
          </p:cNvPicPr>
          <p:nvPr/>
        </p:nvPicPr>
        <p:blipFill>
          <a:blip r:embed="rId4"/>
          <a:stretch>
            <a:fillRect/>
          </a:stretch>
        </p:blipFill>
        <p:spPr>
          <a:xfrm>
            <a:off x="7619999" y="6667500"/>
            <a:ext cx="7205013" cy="2731901"/>
          </a:xfrm>
          <a:prstGeom prst="rect">
            <a:avLst/>
          </a:prstGeom>
          <a:ln w="57150" cap="flat" cmpd="sng" algn="ctr">
            <a:solidFill>
              <a:srgbClr val="0070C0"/>
            </a:solidFill>
            <a:prstDash val="solid"/>
            <a:round/>
            <a:headEnd type="none" w="med" len="med"/>
            <a:tailEnd type="none" w="med" len="med"/>
          </a:ln>
        </p:spPr>
      </p:pic>
      <p:sp>
        <p:nvSpPr>
          <p:cNvPr id="8" name="Title 1">
            <a:extLst>
              <a:ext uri="{FF2B5EF4-FFF2-40B4-BE49-F238E27FC236}">
                <a16:creationId xmlns:a16="http://schemas.microsoft.com/office/drawing/2014/main" id="{927A6BDB-D1A8-DDDF-8BE0-54DB0AC2495E}"/>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2476219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25909B3-0FB8-E045-31E0-6401410C3B3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335738" y="1128485"/>
            <a:ext cx="8222004" cy="7215416"/>
          </a:xfrm>
          <a:solidFill>
            <a:srgbClr val="0070C0"/>
          </a:solidFill>
          <a:ln w="57150">
            <a:solidFill>
              <a:srgbClr val="C00000"/>
            </a:solidFill>
          </a:ln>
        </p:spPr>
        <p:txBody>
          <a:bodyPr>
            <a:normAutofit fontScale="25000" lnSpcReduction="20000"/>
          </a:bodyPr>
          <a:lstStyle/>
          <a:p>
            <a:pPr marL="0" indent="0">
              <a:lnSpc>
                <a:spcPct val="150000"/>
              </a:lnSpc>
              <a:buClr>
                <a:srgbClr val="F2F2F2"/>
              </a:buClr>
              <a:buNone/>
            </a:pPr>
            <a:r>
              <a:rPr lang="en-US" sz="16800" b="1" dirty="0">
                <a:solidFill>
                  <a:srgbClr val="F2F2F2"/>
                </a:solidFill>
                <a:latin typeface="Nunito Sans" panose="00000500000000000000" pitchFamily="2" charset="0"/>
              </a:rPr>
              <a:t>How to Use the Graduation and College Readiness Dashboard</a:t>
            </a:r>
          </a:p>
          <a:p>
            <a:pPr marL="0" indent="0">
              <a:lnSpc>
                <a:spcPts val="2700"/>
              </a:lnSpc>
              <a:spcBef>
                <a:spcPts val="0"/>
              </a:spcBef>
              <a:buClr>
                <a:srgbClr val="F2F2F2"/>
              </a:buClr>
              <a:buNone/>
            </a:pPr>
            <a:endParaRPr lang="en-US" sz="12000" b="1" dirty="0">
              <a:solidFill>
                <a:schemeClr val="tx2">
                  <a:lumMod val="75000"/>
                </a:schemeClr>
              </a:solidFill>
              <a:latin typeface="Nunito Sans" panose="00000500000000000000" pitchFamily="2" charset="0"/>
            </a:endParaRPr>
          </a:p>
          <a:p>
            <a:pPr marL="0" indent="0">
              <a:lnSpc>
                <a:spcPts val="3150"/>
              </a:lnSpc>
              <a:spcBef>
                <a:spcPts val="0"/>
              </a:spcBef>
              <a:buClr>
                <a:srgbClr val="F2F2F2"/>
              </a:buClr>
              <a:buNone/>
            </a:pPr>
            <a:r>
              <a:rPr lang="en-US" sz="14400" b="1" dirty="0">
                <a:solidFill>
                  <a:srgbClr val="F2F2F2"/>
                </a:solidFill>
                <a:latin typeface="Nunito Sans" panose="00000500000000000000" pitchFamily="2" charset="0"/>
              </a:rPr>
              <a:t>Step 3</a:t>
            </a:r>
          </a:p>
          <a:p>
            <a:pPr marL="0" indent="0">
              <a:lnSpc>
                <a:spcPts val="3150"/>
              </a:lnSpc>
              <a:spcBef>
                <a:spcPts val="0"/>
              </a:spcBef>
              <a:buClr>
                <a:srgbClr val="F2F2F2"/>
              </a:buClr>
              <a:buNone/>
            </a:pPr>
            <a:r>
              <a:rPr lang="en-US" sz="14400" dirty="0">
                <a:solidFill>
                  <a:srgbClr val="F2F2F2"/>
                </a:solidFill>
                <a:latin typeface="Nunito Sans" panose="00000500000000000000" pitchFamily="2" charset="0"/>
                <a:ea typeface="Times New Roman" panose="02020603050405020304" pitchFamily="18" charset="0"/>
              </a:rPr>
              <a:t>Select the appropriate tab</a:t>
            </a:r>
          </a:p>
          <a:p>
            <a:pPr marL="0" indent="0">
              <a:lnSpc>
                <a:spcPts val="3150"/>
              </a:lnSpc>
              <a:spcBef>
                <a:spcPts val="0"/>
              </a:spcBef>
              <a:buClr>
                <a:srgbClr val="F2F2F2"/>
              </a:buClr>
              <a:buNone/>
            </a:pPr>
            <a:r>
              <a:rPr lang="en-US" sz="14400" i="1" dirty="0">
                <a:solidFill>
                  <a:srgbClr val="183247"/>
                </a:solidFill>
                <a:latin typeface="Nunito Sans" panose="00000500000000000000" pitchFamily="2" charset="0"/>
                <a:ea typeface="Times New Roman" panose="02020603050405020304" pitchFamily="18" charset="0"/>
              </a:rPr>
              <a:t>	</a:t>
            </a:r>
            <a:r>
              <a:rPr lang="en-US" sz="14400" i="1" dirty="0">
                <a:solidFill>
                  <a:srgbClr val="F2F2F2"/>
                </a:solidFill>
                <a:latin typeface="Nunito Sans" panose="00000500000000000000" pitchFamily="2" charset="0"/>
                <a:ea typeface="Times New Roman" panose="02020603050405020304" pitchFamily="18" charset="0"/>
              </a:rPr>
              <a:t>Graduation Status Summary</a:t>
            </a:r>
          </a:p>
          <a:p>
            <a:pPr marL="0" indent="0">
              <a:lnSpc>
                <a:spcPts val="3150"/>
              </a:lnSpc>
              <a:spcBef>
                <a:spcPts val="0"/>
              </a:spcBef>
              <a:buClr>
                <a:srgbClr val="F2F2F2"/>
              </a:buClr>
              <a:buNone/>
            </a:pPr>
            <a:r>
              <a:rPr lang="en-US" sz="14400" i="1" dirty="0">
                <a:solidFill>
                  <a:srgbClr val="183247"/>
                </a:solidFill>
                <a:latin typeface="Nunito Sans" panose="00000500000000000000" pitchFamily="2" charset="0"/>
                <a:ea typeface="Times New Roman" panose="02020603050405020304" pitchFamily="18" charset="0"/>
              </a:rPr>
              <a:t>	</a:t>
            </a:r>
            <a:r>
              <a:rPr lang="en-US" sz="14400" i="1" dirty="0">
                <a:solidFill>
                  <a:srgbClr val="F2F2F2"/>
                </a:solidFill>
                <a:latin typeface="Nunito Sans" panose="00000500000000000000" pitchFamily="2" charset="0"/>
                <a:ea typeface="Times New Roman" panose="02020603050405020304" pitchFamily="18" charset="0"/>
              </a:rPr>
              <a:t>Graduation Status Summary by </a:t>
            </a:r>
            <a:r>
              <a:rPr lang="en-US" sz="14400" i="1" dirty="0">
                <a:solidFill>
                  <a:srgbClr val="183247"/>
                </a:solidFill>
                <a:latin typeface="Nunito Sans" panose="00000500000000000000" pitchFamily="2" charset="0"/>
                <a:ea typeface="Times New Roman" panose="02020603050405020304" pitchFamily="18" charset="0"/>
              </a:rPr>
              <a:t>	</a:t>
            </a:r>
            <a:r>
              <a:rPr lang="en-US" sz="14400" i="1" dirty="0">
                <a:solidFill>
                  <a:srgbClr val="F2F2F2"/>
                </a:solidFill>
                <a:latin typeface="Nunito Sans" panose="00000500000000000000" pitchFamily="2" charset="0"/>
                <a:ea typeface="Times New Roman" panose="02020603050405020304" pitchFamily="18" charset="0"/>
              </a:rPr>
              <a:t>Subject Area</a:t>
            </a:r>
          </a:p>
          <a:p>
            <a:pPr marL="0" indent="0">
              <a:lnSpc>
                <a:spcPts val="3150"/>
              </a:lnSpc>
              <a:spcBef>
                <a:spcPts val="0"/>
              </a:spcBef>
              <a:buClr>
                <a:srgbClr val="F2F2F2"/>
              </a:buClr>
              <a:buNone/>
            </a:pPr>
            <a:endParaRPr lang="en-US" sz="144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r>
              <a:rPr lang="en-US" sz="14400" dirty="0">
                <a:solidFill>
                  <a:srgbClr val="F2F2F2"/>
                </a:solidFill>
                <a:latin typeface="Nunito Sans" panose="00000500000000000000" pitchFamily="2" charset="0"/>
                <a:ea typeface="Times New Roman" panose="02020603050405020304" pitchFamily="18" charset="0"/>
              </a:rPr>
              <a:t>Select Grade Levels – turn on and off grade level legend</a:t>
            </a:r>
          </a:p>
          <a:p>
            <a:pPr marL="0" indent="0">
              <a:lnSpc>
                <a:spcPts val="3150"/>
              </a:lnSpc>
              <a:spcBef>
                <a:spcPts val="0"/>
              </a:spcBef>
              <a:buClr>
                <a:srgbClr val="F2F2F2"/>
              </a:buClr>
              <a:buNone/>
            </a:pPr>
            <a:endParaRPr lang="en-US" sz="144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r>
              <a:rPr lang="en-US" sz="14400" dirty="0">
                <a:solidFill>
                  <a:srgbClr val="F2F2F2"/>
                </a:solidFill>
                <a:latin typeface="Nunito Sans" panose="00000500000000000000" pitchFamily="2" charset="0"/>
                <a:ea typeface="Times New Roman" panose="02020603050405020304" pitchFamily="18" charset="0"/>
              </a:rPr>
              <a:t>Select Students – from the table chart</a:t>
            </a:r>
          </a:p>
          <a:p>
            <a:pPr marL="0" indent="0">
              <a:lnSpc>
                <a:spcPts val="3150"/>
              </a:lnSpc>
              <a:spcBef>
                <a:spcPts val="0"/>
              </a:spcBef>
              <a:buClr>
                <a:srgbClr val="F2F2F2"/>
              </a:buClr>
              <a:buNone/>
            </a:pPr>
            <a:endParaRPr lang="en-US" sz="12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latin typeface="Nunito Sans" panose="00000500000000000000" pitchFamily="2" charset="0"/>
              <a:ea typeface="Times New Roman" panose="02020603050405020304" pitchFamily="18" charset="0"/>
            </a:endParaRPr>
          </a:p>
          <a:p>
            <a:pPr marL="0">
              <a:lnSpc>
                <a:spcPts val="3150"/>
              </a:lnSpc>
              <a:spcBef>
                <a:spcPts val="0"/>
              </a:spcBef>
              <a:buClr>
                <a:srgbClr val="F2F2F2"/>
              </a:buClr>
            </a:pPr>
            <a:endParaRPr lang="en-US" sz="3600" dirty="0">
              <a:latin typeface="Nunito Sans" panose="00000500000000000000" pitchFamily="2" charset="0"/>
              <a:ea typeface="Times New Roman" panose="02020603050405020304" pitchFamily="18" charset="0"/>
            </a:endParaRPr>
          </a:p>
          <a:p>
            <a:pPr marL="0" indent="0">
              <a:lnSpc>
                <a:spcPct val="150000"/>
              </a:lnSpc>
              <a:buClr>
                <a:srgbClr val="F2F2F2"/>
              </a:buClr>
              <a:buNone/>
            </a:pPr>
            <a:r>
              <a:rPr lang="en-US" sz="3600" dirty="0">
                <a:solidFill>
                  <a:srgbClr val="F2F2F2"/>
                </a:solidFill>
                <a:latin typeface="Nunito Sans" panose="00000500000000000000" pitchFamily="2" charset="0"/>
              </a:rPr>
              <a:t>.</a:t>
            </a: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742950" y="1325019"/>
            <a:ext cx="5600700"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pic>
        <p:nvPicPr>
          <p:cNvPr id="11" name="Picture 10">
            <a:extLst>
              <a:ext uri="{FF2B5EF4-FFF2-40B4-BE49-F238E27FC236}">
                <a16:creationId xmlns:a16="http://schemas.microsoft.com/office/drawing/2014/main" id="{FA4667AA-BEEA-694E-616B-44B5336A3BCE}"/>
              </a:ext>
            </a:extLst>
          </p:cNvPr>
          <p:cNvPicPr>
            <a:picLocks noChangeAspect="1"/>
          </p:cNvPicPr>
          <p:nvPr/>
        </p:nvPicPr>
        <p:blipFill>
          <a:blip r:embed="rId4"/>
          <a:stretch>
            <a:fillRect/>
          </a:stretch>
        </p:blipFill>
        <p:spPr>
          <a:xfrm>
            <a:off x="9408145" y="5241677"/>
            <a:ext cx="8607509" cy="4863779"/>
          </a:xfrm>
          <a:prstGeom prst="rect">
            <a:avLst/>
          </a:prstGeom>
          <a:ln w="76200" cap="flat" cmpd="sng" algn="ctr">
            <a:solidFill>
              <a:srgbClr val="C00000">
                <a:lumMod val="100000"/>
              </a:srgbClr>
            </a:solidFill>
            <a:prstDash val="solid"/>
            <a:round/>
            <a:headEnd type="none" w="med" len="med"/>
            <a:tailEnd type="none" w="med" len="med"/>
          </a:ln>
        </p:spPr>
      </p:pic>
      <p:pic>
        <p:nvPicPr>
          <p:cNvPr id="6" name="Picture 5">
            <a:extLst>
              <a:ext uri="{FF2B5EF4-FFF2-40B4-BE49-F238E27FC236}">
                <a16:creationId xmlns:a16="http://schemas.microsoft.com/office/drawing/2014/main" id="{63CB02E9-D2F5-FC91-4BE2-085439EFD2ED}"/>
              </a:ext>
            </a:extLst>
          </p:cNvPr>
          <p:cNvPicPr>
            <a:picLocks noChangeAspect="1"/>
          </p:cNvPicPr>
          <p:nvPr/>
        </p:nvPicPr>
        <p:blipFill>
          <a:blip r:embed="rId5"/>
          <a:stretch>
            <a:fillRect/>
          </a:stretch>
        </p:blipFill>
        <p:spPr>
          <a:xfrm>
            <a:off x="8557742" y="1128485"/>
            <a:ext cx="9458411" cy="4018026"/>
          </a:xfrm>
          <a:prstGeom prst="rect">
            <a:avLst/>
          </a:prstGeom>
          <a:ln w="76200" cap="flat" cmpd="sng" algn="ctr">
            <a:solidFill>
              <a:srgbClr val="C00000">
                <a:lumMod val="100000"/>
              </a:srgbClr>
            </a:solidFill>
            <a:prstDash val="solid"/>
            <a:round/>
            <a:headEnd type="none" w="med" len="med"/>
            <a:tailEnd type="none" w="med" len="med"/>
          </a:ln>
        </p:spPr>
      </p:pic>
      <p:sp>
        <p:nvSpPr>
          <p:cNvPr id="8" name="Title 1">
            <a:extLst>
              <a:ext uri="{FF2B5EF4-FFF2-40B4-BE49-F238E27FC236}">
                <a16:creationId xmlns:a16="http://schemas.microsoft.com/office/drawing/2014/main" id="{2D7B0626-6632-A370-C0F2-95FA89F778E6}"/>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2452223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16172C8-4C7C-A8D7-C871-4D90C9B94DC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2" name="Title 1">
            <a:extLst>
              <a:ext uri="{FF2B5EF4-FFF2-40B4-BE49-F238E27FC236}">
                <a16:creationId xmlns:a16="http://schemas.microsoft.com/office/drawing/2014/main" id="{A6AC0623-39B6-7468-54DA-B9115499E4DC}"/>
              </a:ext>
            </a:extLst>
          </p:cNvPr>
          <p:cNvSpPr>
            <a:spLocks noGrp="1"/>
          </p:cNvSpPr>
          <p:nvPr>
            <p:ph type="title"/>
          </p:nvPr>
        </p:nvSpPr>
        <p:spPr>
          <a:xfrm>
            <a:off x="14868939" y="181544"/>
            <a:ext cx="3147213" cy="642857"/>
          </a:xfrm>
        </p:spPr>
        <p:txBody>
          <a:bodyPr>
            <a:noAutofit/>
          </a:bodyPr>
          <a:lstStyle/>
          <a:p>
            <a:pPr algn="r">
              <a:buClr>
                <a:srgbClr val="F2F2F2"/>
              </a:buClr>
            </a:pPr>
            <a:r>
              <a:rPr lang="en-US" sz="1800" b="1" dirty="0">
                <a:solidFill>
                  <a:schemeClr val="bg1"/>
                </a:solidFill>
                <a:latin typeface="Nunito Sans" panose="00000500000000000000" pitchFamily="2" charset="0"/>
              </a:rPr>
              <a:t>DYK-5 Dashboard Delights</a:t>
            </a:r>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606287" y="1431235"/>
            <a:ext cx="16787192" cy="8031365"/>
          </a:xfrm>
          <a:solidFill>
            <a:srgbClr val="C00000"/>
          </a:solidFill>
          <a:ln w="57150">
            <a:solidFill>
              <a:srgbClr val="0070C0"/>
            </a:solidFill>
          </a:ln>
        </p:spPr>
        <p:txBody>
          <a:bodyPr>
            <a:normAutofit fontScale="92500"/>
          </a:bodyPr>
          <a:lstStyle/>
          <a:p>
            <a:pPr marL="0" indent="0">
              <a:lnSpc>
                <a:spcPct val="150000"/>
              </a:lnSpc>
              <a:buClr>
                <a:srgbClr val="F2F2F2"/>
              </a:buClr>
              <a:buNone/>
            </a:pPr>
            <a:r>
              <a:rPr lang="en-US" b="1" dirty="0">
                <a:solidFill>
                  <a:srgbClr val="F2F2F2"/>
                </a:solidFill>
                <a:latin typeface="Nunito Sans" panose="00000500000000000000" pitchFamily="2" charset="0"/>
              </a:rPr>
              <a:t>How to Use the Graduation and College Readiness Dashboard</a:t>
            </a:r>
          </a:p>
          <a:p>
            <a:pPr marL="0" indent="0">
              <a:lnSpc>
                <a:spcPts val="2700"/>
              </a:lnSpc>
              <a:spcBef>
                <a:spcPts val="0"/>
              </a:spcBef>
              <a:buClr>
                <a:srgbClr val="F2F2F2"/>
              </a:buClr>
              <a:buNone/>
            </a:pPr>
            <a:endParaRPr lang="en-US" sz="3000" b="1" dirty="0">
              <a:solidFill>
                <a:schemeClr val="tx2">
                  <a:lumMod val="75000"/>
                </a:schemeClr>
              </a:solidFill>
              <a:latin typeface="Nunito Sans" panose="00000500000000000000" pitchFamily="2" charset="0"/>
            </a:endParaRPr>
          </a:p>
          <a:p>
            <a:pPr marL="0" indent="0">
              <a:lnSpc>
                <a:spcPts val="3150"/>
              </a:lnSpc>
              <a:spcBef>
                <a:spcPts val="0"/>
              </a:spcBef>
              <a:buClr>
                <a:srgbClr val="F2F2F2"/>
              </a:buClr>
              <a:buNone/>
            </a:pPr>
            <a:r>
              <a:rPr lang="en-US" sz="3900" b="1" dirty="0">
                <a:solidFill>
                  <a:srgbClr val="F2F2F2"/>
                </a:solidFill>
                <a:latin typeface="Nunito Sans" panose="00000500000000000000" pitchFamily="2" charset="0"/>
              </a:rPr>
              <a:t>Step 4</a:t>
            </a:r>
          </a:p>
          <a:p>
            <a:pPr marL="0" indent="0">
              <a:lnSpc>
                <a:spcPts val="3150"/>
              </a:lnSpc>
              <a:spcBef>
                <a:spcPts val="0"/>
              </a:spcBef>
              <a:buClr>
                <a:srgbClr val="F2F2F2"/>
              </a:buClr>
              <a:buNone/>
            </a:pPr>
            <a:endParaRPr lang="en-US" sz="3000" dirty="0">
              <a:solidFill>
                <a:schemeClr val="tx2">
                  <a:lumMod val="75000"/>
                </a:schemeClr>
              </a:solidFill>
              <a:latin typeface="Nunito Sans" panose="00000500000000000000" pitchFamily="2" charset="0"/>
            </a:endParaRPr>
          </a:p>
          <a:p>
            <a:pPr marL="0" indent="0">
              <a:lnSpc>
                <a:spcPts val="3150"/>
              </a:lnSpc>
              <a:spcBef>
                <a:spcPts val="0"/>
              </a:spcBef>
              <a:buClr>
                <a:srgbClr val="F2F2F2"/>
              </a:buClr>
              <a:buNone/>
            </a:pPr>
            <a:r>
              <a:rPr lang="en-US" sz="3900" dirty="0">
                <a:solidFill>
                  <a:srgbClr val="F2F2F2"/>
                </a:solidFill>
                <a:latin typeface="Nunito Sans" panose="00000500000000000000" pitchFamily="2" charset="0"/>
                <a:ea typeface="Times New Roman" panose="02020603050405020304" pitchFamily="18" charset="0"/>
              </a:rPr>
              <a:t>View and/or Keep Students</a:t>
            </a:r>
          </a:p>
          <a:p>
            <a:pPr marL="0" indent="0">
              <a:lnSpc>
                <a:spcPts val="3150"/>
              </a:lnSpc>
              <a:spcBef>
                <a:spcPts val="0"/>
              </a:spcBef>
              <a:buClr>
                <a:srgbClr val="F2F2F2"/>
              </a:buClr>
              <a:buNone/>
            </a:pPr>
            <a:r>
              <a:rPr lang="en-US" sz="3900" dirty="0">
                <a:solidFill>
                  <a:srgbClr val="183247"/>
                </a:solidFill>
                <a:latin typeface="Nunito Sans" panose="00000500000000000000" pitchFamily="2" charset="0"/>
                <a:ea typeface="Times New Roman" panose="02020603050405020304" pitchFamily="18" charset="0"/>
              </a:rPr>
              <a:t>	</a:t>
            </a:r>
            <a:r>
              <a:rPr lang="en-US" sz="3900" dirty="0">
                <a:solidFill>
                  <a:srgbClr val="F2F2F2"/>
                </a:solidFill>
                <a:latin typeface="Nunito Sans" panose="00000500000000000000" pitchFamily="2" charset="0"/>
                <a:ea typeface="Times New Roman" panose="02020603050405020304" pitchFamily="18" charset="0"/>
              </a:rPr>
              <a:t>Select the appropriate group of students from the chart and Keep if desired</a:t>
            </a: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r>
              <a:rPr lang="en-US" sz="3900" dirty="0">
                <a:solidFill>
                  <a:srgbClr val="F2F2F2"/>
                </a:solidFill>
                <a:latin typeface="Nunito Sans" panose="00000500000000000000" pitchFamily="2" charset="0"/>
                <a:ea typeface="Times New Roman" panose="02020603050405020304" pitchFamily="18" charset="0"/>
              </a:rPr>
              <a:t>Run other reports</a:t>
            </a:r>
          </a:p>
          <a:p>
            <a:pPr marL="0" indent="0">
              <a:lnSpc>
                <a:spcPts val="3150"/>
              </a:lnSpc>
              <a:spcBef>
                <a:spcPts val="0"/>
              </a:spcBef>
              <a:buClr>
                <a:srgbClr val="F2F2F2"/>
              </a:buClr>
              <a:buNone/>
            </a:pPr>
            <a:r>
              <a:rPr lang="en-US" sz="3900" dirty="0">
                <a:solidFill>
                  <a:srgbClr val="F2F2F2"/>
                </a:solidFill>
                <a:latin typeface="Nunito Sans" panose="00000500000000000000" pitchFamily="2" charset="0"/>
                <a:ea typeface="Times New Roman" panose="02020603050405020304" pitchFamily="18" charset="0"/>
              </a:rPr>
              <a:t>as needed</a:t>
            </a:r>
            <a:endParaRPr lang="en-US" sz="39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000" dirty="0">
              <a:latin typeface="Nunito Sans" panose="00000500000000000000" pitchFamily="2" charset="0"/>
              <a:ea typeface="Times New Roman" panose="02020603050405020304" pitchFamily="18" charset="0"/>
            </a:endParaRPr>
          </a:p>
          <a:p>
            <a:pPr marL="0">
              <a:lnSpc>
                <a:spcPts val="3150"/>
              </a:lnSpc>
              <a:spcBef>
                <a:spcPts val="0"/>
              </a:spcBef>
              <a:buClr>
                <a:srgbClr val="F2F2F2"/>
              </a:buClr>
            </a:pPr>
            <a:endParaRPr lang="en-US" sz="3600" dirty="0">
              <a:latin typeface="Nunito Sans" panose="00000500000000000000" pitchFamily="2" charset="0"/>
              <a:ea typeface="Times New Roman" panose="02020603050405020304" pitchFamily="18" charset="0"/>
            </a:endParaRPr>
          </a:p>
          <a:p>
            <a:pPr marL="0" indent="0">
              <a:lnSpc>
                <a:spcPct val="150000"/>
              </a:lnSpc>
              <a:buClr>
                <a:srgbClr val="F2F2F2"/>
              </a:buClr>
              <a:buNone/>
            </a:pPr>
            <a:r>
              <a:rPr lang="en-US" sz="3600" dirty="0">
                <a:solidFill>
                  <a:srgbClr val="F2F2F2"/>
                </a:solidFill>
                <a:latin typeface="Nunito Sans" panose="00000500000000000000" pitchFamily="2" charset="0"/>
              </a:rPr>
              <a:t>.</a:t>
            </a: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742950" y="1325019"/>
            <a:ext cx="5600700"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pic>
        <p:nvPicPr>
          <p:cNvPr id="11" name="Picture 10">
            <a:extLst>
              <a:ext uri="{FF2B5EF4-FFF2-40B4-BE49-F238E27FC236}">
                <a16:creationId xmlns:a16="http://schemas.microsoft.com/office/drawing/2014/main" id="{0F1BB93E-CC56-F454-030D-E8185E159865}"/>
              </a:ext>
            </a:extLst>
          </p:cNvPr>
          <p:cNvPicPr>
            <a:picLocks noChangeAspect="1"/>
          </p:cNvPicPr>
          <p:nvPr/>
        </p:nvPicPr>
        <p:blipFill>
          <a:blip r:embed="rId4"/>
          <a:stretch>
            <a:fillRect/>
          </a:stretch>
        </p:blipFill>
        <p:spPr>
          <a:xfrm>
            <a:off x="5272213" y="4614452"/>
            <a:ext cx="11156477" cy="5122697"/>
          </a:xfrm>
          <a:prstGeom prst="rect">
            <a:avLst/>
          </a:prstGeom>
          <a:ln w="76200" cap="flat" cmpd="sng" algn="ctr">
            <a:solidFill>
              <a:srgbClr val="0070C0"/>
            </a:solidFill>
            <a:prstDash val="solid"/>
            <a:round/>
            <a:headEnd type="none" w="med" len="med"/>
            <a:tailEnd type="none" w="med" len="med"/>
          </a:ln>
        </p:spPr>
      </p:pic>
      <p:sp>
        <p:nvSpPr>
          <p:cNvPr id="5" name="Oval 4">
            <a:extLst>
              <a:ext uri="{FF2B5EF4-FFF2-40B4-BE49-F238E27FC236}">
                <a16:creationId xmlns:a16="http://schemas.microsoft.com/office/drawing/2014/main" id="{3D01CEEF-D11E-E7F1-DA3F-99FCC234FA1D}"/>
              </a:ext>
            </a:extLst>
          </p:cNvPr>
          <p:cNvSpPr/>
          <p:nvPr/>
        </p:nvSpPr>
        <p:spPr>
          <a:xfrm>
            <a:off x="9220200" y="8420100"/>
            <a:ext cx="533400" cy="22860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12940907-85C2-8593-A779-21588818A343}"/>
              </a:ext>
            </a:extLst>
          </p:cNvPr>
          <p:cNvSpPr/>
          <p:nvPr/>
        </p:nvSpPr>
        <p:spPr>
          <a:xfrm>
            <a:off x="9753600" y="8440028"/>
            <a:ext cx="381000" cy="2286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611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198B3A55-5C51-7942-E1CA-49B8D4075B0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914400" y="1334022"/>
            <a:ext cx="16535400" cy="8285967"/>
          </a:xfrm>
          <a:solidFill>
            <a:srgbClr val="0070C0"/>
          </a:solidFill>
          <a:ln w="57150">
            <a:solidFill>
              <a:srgbClr val="C00000"/>
            </a:solidFill>
          </a:ln>
        </p:spPr>
        <p:txBody>
          <a:bodyPr>
            <a:normAutofit/>
          </a:bodyPr>
          <a:lstStyle/>
          <a:p>
            <a:pPr marL="0" indent="0">
              <a:buClr>
                <a:srgbClr val="F2F2F2"/>
              </a:buClr>
              <a:buNone/>
            </a:pPr>
            <a:r>
              <a:rPr lang="en-US" sz="4200" b="1" dirty="0">
                <a:solidFill>
                  <a:srgbClr val="F2F2F2"/>
                </a:solidFill>
                <a:latin typeface="Nunito Sans" panose="00000500000000000000" pitchFamily="2" charset="0"/>
              </a:rPr>
              <a:t>Notes regarding the Graduation &amp; College Readiness Dashboard</a:t>
            </a:r>
            <a:endParaRPr lang="en-US" sz="2700" dirty="0">
              <a:solidFill>
                <a:srgbClr val="183247"/>
              </a:solidFill>
              <a:latin typeface="Nunito Sans" panose="00000500000000000000" pitchFamily="2" charset="0"/>
              <a:ea typeface="Times New Roman" panose="02020603050405020304" pitchFamily="18" charset="0"/>
            </a:endParaRPr>
          </a:p>
          <a:p>
            <a:pPr marL="0" indent="0">
              <a:lnSpc>
                <a:spcPts val="3150"/>
              </a:lnSpc>
              <a:spcBef>
                <a:spcPts val="0"/>
              </a:spcBef>
              <a:buClr>
                <a:srgbClr val="F2F2F2"/>
              </a:buClr>
              <a:buNone/>
            </a:pPr>
            <a:endParaRPr lang="en-US" sz="3600" dirty="0">
              <a:latin typeface="Nunito Sans" panose="00000500000000000000" pitchFamily="2" charset="0"/>
              <a:ea typeface="Times New Roman" panose="02020603050405020304" pitchFamily="18" charset="0"/>
            </a:endParaRPr>
          </a:p>
          <a:p>
            <a:pPr>
              <a:spcBef>
                <a:spcPts val="3600"/>
              </a:spcBef>
              <a:buClr>
                <a:srgbClr val="F2F2F2"/>
              </a:buClr>
            </a:pPr>
            <a:r>
              <a:rPr lang="en-US" sz="4000" dirty="0">
                <a:solidFill>
                  <a:srgbClr val="F2F2F2"/>
                </a:solidFill>
                <a:latin typeface="Nunito Sans" panose="00000500000000000000" pitchFamily="2" charset="0"/>
                <a:ea typeface="Calibri" panose="020F0502020204030204" pitchFamily="34" charset="0"/>
                <a:cs typeface="Calibri" panose="020F0502020204030204" pitchFamily="34" charset="0"/>
              </a:rPr>
              <a:t>On track status is determined using courses in the Academic Plan, currently scheduled classes, as well as transcript data</a:t>
            </a:r>
            <a:endParaRPr lang="en-US" sz="4000" dirty="0">
              <a:solidFill>
                <a:srgbClr val="183247"/>
              </a:solidFill>
              <a:latin typeface="Nunito Sans" panose="00000500000000000000" pitchFamily="2" charset="0"/>
              <a:ea typeface="Calibri" panose="020F0502020204030204" pitchFamily="34" charset="0"/>
              <a:cs typeface="Calibri" panose="020F0502020204030204" pitchFamily="34" charset="0"/>
            </a:endParaRPr>
          </a:p>
          <a:p>
            <a:pPr>
              <a:spcBef>
                <a:spcPts val="3600"/>
              </a:spcBef>
              <a:buClr>
                <a:srgbClr val="F2F2F2"/>
              </a:buClr>
            </a:pPr>
            <a:r>
              <a:rPr lang="en-US" sz="4000" dirty="0">
                <a:solidFill>
                  <a:srgbClr val="F2F2F2"/>
                </a:solidFill>
                <a:latin typeface="Nunito Sans" panose="00000500000000000000" pitchFamily="2" charset="0"/>
                <a:ea typeface="Times New Roman" panose="02020603050405020304" pitchFamily="18" charset="0"/>
                <a:cs typeface="Calibri" panose="020F0502020204030204" pitchFamily="34" charset="0"/>
              </a:rPr>
              <a:t>Utilizing the Academic Plan will most accurately reflect the results of the calculations in the Graduation and College Readiness Dashboard.</a:t>
            </a:r>
          </a:p>
          <a:p>
            <a:pPr>
              <a:spcBef>
                <a:spcPts val="3600"/>
              </a:spcBef>
              <a:buClr>
                <a:srgbClr val="F2F2F2"/>
              </a:buClr>
            </a:pPr>
            <a:r>
              <a:rPr lang="en-US" sz="4000" dirty="0">
                <a:solidFill>
                  <a:srgbClr val="F2F2F2"/>
                </a:solidFill>
                <a:latin typeface="Nunito Sans" panose="00000500000000000000" pitchFamily="2" charset="0"/>
                <a:cs typeface="Calibri" panose="020F0502020204030204" pitchFamily="34" charset="0"/>
              </a:rPr>
              <a:t>Get More Information in the following session</a:t>
            </a:r>
          </a:p>
          <a:p>
            <a:pPr marL="857250" lvl="1" indent="-457200">
              <a:spcBef>
                <a:spcPts val="3600"/>
              </a:spcBef>
              <a:buClr>
                <a:srgbClr val="F2F2F2"/>
              </a:buClr>
            </a:pPr>
            <a:r>
              <a:rPr lang="en-US" sz="4000" dirty="0">
                <a:solidFill>
                  <a:srgbClr val="F2F2F2"/>
                </a:solidFill>
                <a:latin typeface="Nunito Sans" panose="00000500000000000000" pitchFamily="2" charset="0"/>
                <a:cs typeface="Calibri" panose="020F0502020204030204" pitchFamily="34" charset="0"/>
              </a:rPr>
              <a:t>Session 421-2 – Graduation Requirements</a:t>
            </a:r>
          </a:p>
          <a:p>
            <a:pPr>
              <a:spcBef>
                <a:spcPts val="3600"/>
              </a:spcBef>
              <a:buClr>
                <a:srgbClr val="F2F2F2"/>
              </a:buClr>
            </a:pPr>
            <a:r>
              <a:rPr lang="en-US" sz="4000" dirty="0">
                <a:solidFill>
                  <a:srgbClr val="F2F2F2"/>
                </a:solidFill>
                <a:latin typeface="Nunito Sans" panose="00000500000000000000" pitchFamily="2" charset="0"/>
                <a:cs typeface="Calibri" panose="020F0502020204030204" pitchFamily="34" charset="0"/>
              </a:rPr>
              <a:t>Link to Documentation - </a:t>
            </a:r>
            <a:r>
              <a:rPr lang="en-US" sz="4000" dirty="0">
                <a:solidFill>
                  <a:srgbClr val="F2F2F2"/>
                </a:solidFill>
                <a:latin typeface="Nunito Sans" panose="00000500000000000000" pitchFamily="2" charset="0"/>
                <a:cs typeface="Calibri" panose="020F0502020204030204" pitchFamily="34" charset="0"/>
                <a:hlinkClick r:id="rId4">
                  <a:extLst>
                    <a:ext uri="{A12FA001-AC4F-418D-AE19-62706E023703}">
                      <ahyp:hlinkClr xmlns:ahyp="http://schemas.microsoft.com/office/drawing/2018/hyperlinkcolor" val="tx"/>
                    </a:ext>
                  </a:extLst>
                </a:hlinkClick>
              </a:rPr>
              <a:t>Graduation &amp; College Readiness Dashboard</a:t>
            </a:r>
            <a:endParaRPr lang="en-US" sz="4000" dirty="0">
              <a:solidFill>
                <a:srgbClr val="F2F2F2"/>
              </a:solidFill>
              <a:latin typeface="Nunito Sans" panose="00000500000000000000" pitchFamily="2" charset="0"/>
              <a:cs typeface="Calibri" panose="020F0502020204030204" pitchFamily="34" charset="0"/>
            </a:endParaRPr>
          </a:p>
        </p:txBody>
      </p:sp>
      <p:sp>
        <p:nvSpPr>
          <p:cNvPr id="6" name="Title 1">
            <a:extLst>
              <a:ext uri="{FF2B5EF4-FFF2-40B4-BE49-F238E27FC236}">
                <a16:creationId xmlns:a16="http://schemas.microsoft.com/office/drawing/2014/main" id="{14333574-BE03-D489-E9D3-073EA545BE45}"/>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376946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a:p>
        </p:txBody>
      </p:sp>
      <p:sp>
        <p:nvSpPr>
          <p:cNvPr id="3" name="TextBox 3"/>
          <p:cNvSpPr txBox="1"/>
          <p:nvPr/>
        </p:nvSpPr>
        <p:spPr>
          <a:xfrm>
            <a:off x="2079802" y="1422659"/>
            <a:ext cx="14128400" cy="121187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9800"/>
              </a:lnSpc>
            </a:pPr>
            <a:r>
              <a:rPr lang="en-US" sz="6999" dirty="0">
                <a:solidFill>
                  <a:srgbClr val="FFFFFF"/>
                </a:solidFill>
                <a:latin typeface="Nunito Sans" panose="00000500000000000000" pitchFamily="2" charset="0"/>
              </a:rPr>
              <a:t>Key Takeaways</a:t>
            </a:r>
          </a:p>
        </p:txBody>
      </p:sp>
      <p:sp>
        <p:nvSpPr>
          <p:cNvPr id="4" name="TextBox 4"/>
          <p:cNvSpPr txBox="1"/>
          <p:nvPr/>
        </p:nvSpPr>
        <p:spPr>
          <a:xfrm>
            <a:off x="2236367" y="2873685"/>
            <a:ext cx="13352748" cy="600164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3000" dirty="0">
                <a:solidFill>
                  <a:schemeClr val="bg1"/>
                </a:solidFill>
                <a:latin typeface="Nunito Sans" pitchFamily="2" charset="0"/>
              </a:rPr>
              <a:t>Several preconfigured dashboards with important student data exist outside of Aeries Analytics</a:t>
            </a:r>
          </a:p>
          <a:p>
            <a:endParaRPr lang="en-US" sz="3000" dirty="0">
              <a:solidFill>
                <a:schemeClr val="bg1"/>
              </a:solidFill>
              <a:latin typeface="Nunito Sans" pitchFamily="2" charset="0"/>
            </a:endParaRPr>
          </a:p>
          <a:p>
            <a:r>
              <a:rPr lang="en-US" sz="3000" dirty="0">
                <a:solidFill>
                  <a:schemeClr val="bg1"/>
                </a:solidFill>
                <a:latin typeface="Nunito Sans" pitchFamily="2" charset="0"/>
              </a:rPr>
              <a:t>Get more information about these dashboards by attending the specific sessions about each of the contents or by checking out the documents and/or videos on the Aeries Support page</a:t>
            </a:r>
          </a:p>
          <a:p>
            <a:endParaRPr lang="en-US" sz="3000" dirty="0">
              <a:solidFill>
                <a:schemeClr val="bg1"/>
              </a:solidFill>
              <a:latin typeface="Nunito Sans" pitchFamily="2" charset="0"/>
            </a:endParaRPr>
          </a:p>
          <a:p>
            <a:r>
              <a:rPr lang="en-US" sz="3000" dirty="0">
                <a:solidFill>
                  <a:schemeClr val="bg1"/>
                </a:solidFill>
                <a:latin typeface="Nunito Sans" pitchFamily="2" charset="0"/>
              </a:rPr>
              <a:t>These dashboards are:</a:t>
            </a:r>
          </a:p>
          <a:p>
            <a:pPr lvl="1"/>
            <a:r>
              <a:rPr lang="en-US" sz="3000" dirty="0">
                <a:solidFill>
                  <a:schemeClr val="bg1"/>
                </a:solidFill>
                <a:latin typeface="Nunito Sans" pitchFamily="2" charset="0"/>
              </a:rPr>
              <a:t>Attendance Data Dashboard</a:t>
            </a:r>
          </a:p>
          <a:p>
            <a:pPr lvl="1"/>
            <a:r>
              <a:rPr lang="en-US" sz="3000" dirty="0">
                <a:solidFill>
                  <a:schemeClr val="bg1"/>
                </a:solidFill>
                <a:latin typeface="Nunito Sans" pitchFamily="2" charset="0"/>
              </a:rPr>
              <a:t>Discipline Dashboard</a:t>
            </a:r>
          </a:p>
          <a:p>
            <a:pPr lvl="1"/>
            <a:r>
              <a:rPr lang="en-US" sz="3000" dirty="0">
                <a:solidFill>
                  <a:schemeClr val="bg1"/>
                </a:solidFill>
                <a:latin typeface="Nunito Sans" pitchFamily="2" charset="0"/>
              </a:rPr>
              <a:t>Interventions Dashboard</a:t>
            </a:r>
          </a:p>
          <a:p>
            <a:pPr lvl="1"/>
            <a:r>
              <a:rPr lang="en-US" sz="3000" dirty="0">
                <a:solidFill>
                  <a:schemeClr val="bg1"/>
                </a:solidFill>
                <a:latin typeface="Nunito Sans" pitchFamily="2" charset="0"/>
              </a:rPr>
              <a:t>CCI Dashboard</a:t>
            </a:r>
          </a:p>
          <a:p>
            <a:pPr lvl="1"/>
            <a:r>
              <a:rPr lang="en-US" sz="3000" dirty="0">
                <a:solidFill>
                  <a:schemeClr val="bg1"/>
                </a:solidFill>
                <a:latin typeface="Nunito Sans" pitchFamily="2" charset="0"/>
              </a:rPr>
              <a:t>Graduation and College Readiness Dashboard</a:t>
            </a:r>
          </a:p>
        </p:txBody>
      </p:sp>
      <p:sp>
        <p:nvSpPr>
          <p:cNvPr id="12" name="Freeform 12"/>
          <p:cNvSpPr/>
          <p:nvPr/>
        </p:nvSpPr>
        <p:spPr>
          <a:xfrm>
            <a:off x="16421864" y="8961761"/>
            <a:ext cx="1674875"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a:p>
        </p:txBody>
      </p:sp>
      <p:sp>
        <p:nvSpPr>
          <p:cNvPr id="6" name="Title 1">
            <a:extLst>
              <a:ext uri="{FF2B5EF4-FFF2-40B4-BE49-F238E27FC236}">
                <a16:creationId xmlns:a16="http://schemas.microsoft.com/office/drawing/2014/main" id="{9D65D336-C031-ECA8-1890-F6B1E37DCC95}"/>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1685495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590"/>
            <a:ext cx="18288000" cy="10240802"/>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dirty="0"/>
          </a:p>
        </p:txBody>
      </p:sp>
      <p:sp>
        <p:nvSpPr>
          <p:cNvPr id="3" name="TextBox 3"/>
          <p:cNvSpPr txBox="1"/>
          <p:nvPr/>
        </p:nvSpPr>
        <p:spPr>
          <a:xfrm>
            <a:off x="89453" y="707053"/>
            <a:ext cx="18007286" cy="13850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1201"/>
              </a:lnSpc>
            </a:pPr>
            <a:r>
              <a:rPr lang="en-US" sz="8001" dirty="0">
                <a:solidFill>
                  <a:srgbClr val="FFFFFF"/>
                </a:solidFill>
                <a:latin typeface="Nunito Sans" panose="00000500000000000000" pitchFamily="2" charset="0"/>
              </a:rPr>
              <a:t>Check out these Sessions</a:t>
            </a:r>
          </a:p>
        </p:txBody>
      </p:sp>
      <p:sp>
        <p:nvSpPr>
          <p:cNvPr id="4" name="TextBox 4"/>
          <p:cNvSpPr txBox="1"/>
          <p:nvPr/>
        </p:nvSpPr>
        <p:spPr>
          <a:xfrm>
            <a:off x="4156332" y="2545021"/>
            <a:ext cx="8522451" cy="692497"/>
          </a:xfrm>
          <a:prstGeom prst="rect">
            <a:avLst/>
          </a:prstGeom>
          <a:solidFill>
            <a:srgbClr val="C00000"/>
          </a:solidFill>
          <a:ln w="57150">
            <a:solidFill>
              <a:srgbClr val="0070C0"/>
            </a:solidFill>
          </a:ln>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863642" lvl="1" indent="-431822" algn="just">
              <a:lnSpc>
                <a:spcPts val="5600"/>
              </a:lnSpc>
              <a:buFont typeface="Arial"/>
              <a:buChar char="•"/>
            </a:pPr>
            <a:r>
              <a:rPr lang="en-US" sz="3999" dirty="0">
                <a:solidFill>
                  <a:srgbClr val="DFE3E9"/>
                </a:solidFill>
                <a:latin typeface="Nunito Sans" panose="00000500000000000000" pitchFamily="2" charset="0"/>
              </a:rPr>
              <a:t>610 – Academic Plan</a:t>
            </a:r>
          </a:p>
        </p:txBody>
      </p:sp>
      <p:sp>
        <p:nvSpPr>
          <p:cNvPr id="5" name="TextBox 5"/>
          <p:cNvSpPr txBox="1"/>
          <p:nvPr/>
        </p:nvSpPr>
        <p:spPr>
          <a:xfrm>
            <a:off x="4167826" y="4451401"/>
            <a:ext cx="8510957" cy="692497"/>
          </a:xfrm>
          <a:prstGeom prst="rect">
            <a:avLst/>
          </a:prstGeom>
          <a:solidFill>
            <a:srgbClr val="C00000"/>
          </a:solidFill>
          <a:ln w="57150">
            <a:solidFill>
              <a:srgbClr val="0070C0"/>
            </a:solidFill>
          </a:ln>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863642" lvl="1" indent="-431822" algn="just">
              <a:lnSpc>
                <a:spcPts val="5600"/>
              </a:lnSpc>
              <a:buFont typeface="Arial"/>
              <a:buChar char="•"/>
            </a:pPr>
            <a:r>
              <a:rPr lang="en-US" sz="3999" dirty="0">
                <a:solidFill>
                  <a:srgbClr val="DFE3E9"/>
                </a:solidFill>
                <a:latin typeface="Nunito Sans" panose="00000500000000000000" pitchFamily="2" charset="0"/>
              </a:rPr>
              <a:t>541-1 – Did you Know Part 1</a:t>
            </a:r>
          </a:p>
        </p:txBody>
      </p:sp>
      <p:sp>
        <p:nvSpPr>
          <p:cNvPr id="6" name="TextBox 6"/>
          <p:cNvSpPr txBox="1"/>
          <p:nvPr/>
        </p:nvSpPr>
        <p:spPr>
          <a:xfrm>
            <a:off x="4152920" y="5366443"/>
            <a:ext cx="8525864" cy="692497"/>
          </a:xfrm>
          <a:prstGeom prst="rect">
            <a:avLst/>
          </a:prstGeom>
          <a:solidFill>
            <a:srgbClr val="C00000"/>
          </a:solidFill>
          <a:ln w="57150">
            <a:solidFill>
              <a:srgbClr val="0070C0"/>
            </a:solidFill>
          </a:ln>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863642" lvl="1" indent="-431822" algn="just">
              <a:lnSpc>
                <a:spcPts val="5600"/>
              </a:lnSpc>
              <a:buFont typeface="Arial"/>
              <a:buChar char="•"/>
            </a:pPr>
            <a:r>
              <a:rPr lang="en-US" sz="3999" dirty="0">
                <a:solidFill>
                  <a:srgbClr val="DFE3E9"/>
                </a:solidFill>
                <a:latin typeface="Nunito Sans" panose="00000500000000000000" pitchFamily="2" charset="0"/>
              </a:rPr>
              <a:t>541-2 – Did You Know Part 2</a:t>
            </a:r>
          </a:p>
        </p:txBody>
      </p:sp>
      <p:sp>
        <p:nvSpPr>
          <p:cNvPr id="7" name="TextBox 7"/>
          <p:cNvSpPr txBox="1"/>
          <p:nvPr/>
        </p:nvSpPr>
        <p:spPr>
          <a:xfrm>
            <a:off x="4167826" y="6213023"/>
            <a:ext cx="8510957" cy="692497"/>
          </a:xfrm>
          <a:prstGeom prst="rect">
            <a:avLst/>
          </a:prstGeom>
          <a:solidFill>
            <a:srgbClr val="C00000"/>
          </a:solidFill>
          <a:ln w="57150">
            <a:solidFill>
              <a:srgbClr val="0070C0"/>
            </a:solidFill>
          </a:ln>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863642" lvl="1" indent="-431822" algn="just">
              <a:lnSpc>
                <a:spcPts val="5600"/>
              </a:lnSpc>
              <a:buFont typeface="Arial"/>
              <a:buChar char="•"/>
            </a:pPr>
            <a:r>
              <a:rPr lang="en-US" sz="3999" dirty="0">
                <a:solidFill>
                  <a:srgbClr val="DFE3E9"/>
                </a:solidFill>
                <a:latin typeface="Nunito Sans" panose="00000500000000000000" pitchFamily="2" charset="0"/>
              </a:rPr>
              <a:t>541-3 – Did You Know Part 3</a:t>
            </a:r>
          </a:p>
        </p:txBody>
      </p:sp>
      <p:sp>
        <p:nvSpPr>
          <p:cNvPr id="12" name="Freeform 12"/>
          <p:cNvSpPr/>
          <p:nvPr/>
        </p:nvSpPr>
        <p:spPr>
          <a:xfrm>
            <a:off x="16421864" y="8961761"/>
            <a:ext cx="1674875"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a:p>
        </p:txBody>
      </p:sp>
      <p:sp>
        <p:nvSpPr>
          <p:cNvPr id="13" name="TextBox 7">
            <a:extLst>
              <a:ext uri="{FF2B5EF4-FFF2-40B4-BE49-F238E27FC236}">
                <a16:creationId xmlns:a16="http://schemas.microsoft.com/office/drawing/2014/main" id="{5397C88F-81C2-B3E1-EC3A-5EF4E91D4CC8}"/>
              </a:ext>
            </a:extLst>
          </p:cNvPr>
          <p:cNvSpPr txBox="1"/>
          <p:nvPr/>
        </p:nvSpPr>
        <p:spPr>
          <a:xfrm>
            <a:off x="4167826" y="7083223"/>
            <a:ext cx="8510957" cy="692497"/>
          </a:xfrm>
          <a:prstGeom prst="rect">
            <a:avLst/>
          </a:prstGeom>
          <a:solidFill>
            <a:srgbClr val="C00000"/>
          </a:solidFill>
          <a:ln w="57150">
            <a:solidFill>
              <a:srgbClr val="0070C0"/>
            </a:solidFill>
          </a:ln>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863642" lvl="1" indent="-431822" algn="just">
              <a:lnSpc>
                <a:spcPts val="5600"/>
              </a:lnSpc>
              <a:buFont typeface="Arial"/>
              <a:buChar char="•"/>
            </a:pPr>
            <a:r>
              <a:rPr lang="en-US" sz="3999" dirty="0">
                <a:solidFill>
                  <a:srgbClr val="DFE3E9"/>
                </a:solidFill>
                <a:latin typeface="Nunito Sans" panose="00000500000000000000" pitchFamily="2" charset="0"/>
              </a:rPr>
              <a:t>541-4 – Did You Know Part 4</a:t>
            </a:r>
          </a:p>
        </p:txBody>
      </p:sp>
      <p:sp>
        <p:nvSpPr>
          <p:cNvPr id="15" name="TextBox 4">
            <a:extLst>
              <a:ext uri="{FF2B5EF4-FFF2-40B4-BE49-F238E27FC236}">
                <a16:creationId xmlns:a16="http://schemas.microsoft.com/office/drawing/2014/main" id="{4A100453-8099-697C-8514-F010A0814995}"/>
              </a:ext>
            </a:extLst>
          </p:cNvPr>
          <p:cNvSpPr txBox="1"/>
          <p:nvPr/>
        </p:nvSpPr>
        <p:spPr>
          <a:xfrm>
            <a:off x="4152921" y="3543647"/>
            <a:ext cx="8525862" cy="692497"/>
          </a:xfrm>
          <a:prstGeom prst="rect">
            <a:avLst/>
          </a:prstGeom>
          <a:solidFill>
            <a:srgbClr val="C00000"/>
          </a:solidFill>
          <a:ln w="57150">
            <a:solidFill>
              <a:srgbClr val="0070C0"/>
            </a:solidFill>
          </a:ln>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863642" lvl="1" indent="-431822" algn="just">
              <a:lnSpc>
                <a:spcPts val="5600"/>
              </a:lnSpc>
              <a:buFont typeface="Arial"/>
              <a:buChar char="•"/>
            </a:pPr>
            <a:r>
              <a:rPr lang="en-US" sz="3999" dirty="0">
                <a:solidFill>
                  <a:srgbClr val="DFE3E9"/>
                </a:solidFill>
                <a:latin typeface="Nunito Sans" panose="00000500000000000000" pitchFamily="2" charset="0"/>
              </a:rPr>
              <a:t>581 – Assertive Discipline</a:t>
            </a:r>
          </a:p>
        </p:txBody>
      </p:sp>
      <p:sp>
        <p:nvSpPr>
          <p:cNvPr id="16" name="TextBox 7">
            <a:extLst>
              <a:ext uri="{FF2B5EF4-FFF2-40B4-BE49-F238E27FC236}">
                <a16:creationId xmlns:a16="http://schemas.microsoft.com/office/drawing/2014/main" id="{9D869A55-8473-4E1A-8FB7-CD1A7DE78633}"/>
              </a:ext>
            </a:extLst>
          </p:cNvPr>
          <p:cNvSpPr txBox="1"/>
          <p:nvPr/>
        </p:nvSpPr>
        <p:spPr>
          <a:xfrm>
            <a:off x="4112315" y="9041548"/>
            <a:ext cx="8579954" cy="692497"/>
          </a:xfrm>
          <a:prstGeom prst="rect">
            <a:avLst/>
          </a:prstGeom>
          <a:solidFill>
            <a:srgbClr val="C00000"/>
          </a:solidFill>
          <a:ln w="57150">
            <a:solidFill>
              <a:srgbClr val="0070C0"/>
            </a:solidFill>
          </a:ln>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863642" lvl="1" indent="-431822" algn="just">
              <a:lnSpc>
                <a:spcPts val="5600"/>
              </a:lnSpc>
              <a:buFont typeface="Arial"/>
              <a:buChar char="•"/>
            </a:pPr>
            <a:r>
              <a:rPr lang="en-US" sz="3999" dirty="0">
                <a:solidFill>
                  <a:srgbClr val="DFE3E9"/>
                </a:solidFill>
                <a:latin typeface="Nunito Sans" panose="00000500000000000000" pitchFamily="2" charset="0"/>
              </a:rPr>
              <a:t>605-1 – Career Pathways</a:t>
            </a:r>
          </a:p>
        </p:txBody>
      </p:sp>
      <p:sp>
        <p:nvSpPr>
          <p:cNvPr id="8" name="TextBox 7">
            <a:extLst>
              <a:ext uri="{FF2B5EF4-FFF2-40B4-BE49-F238E27FC236}">
                <a16:creationId xmlns:a16="http://schemas.microsoft.com/office/drawing/2014/main" id="{4B8F09A9-5EE6-C0F6-4FAE-66C19752E109}"/>
              </a:ext>
            </a:extLst>
          </p:cNvPr>
          <p:cNvSpPr txBox="1"/>
          <p:nvPr/>
        </p:nvSpPr>
        <p:spPr>
          <a:xfrm>
            <a:off x="4166405" y="8068553"/>
            <a:ext cx="8525864" cy="692497"/>
          </a:xfrm>
          <a:prstGeom prst="rect">
            <a:avLst/>
          </a:prstGeom>
          <a:solidFill>
            <a:srgbClr val="C00000"/>
          </a:solidFill>
          <a:ln w="57150">
            <a:solidFill>
              <a:srgbClr val="0070C0"/>
            </a:solidFill>
          </a:ln>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863642" lvl="1" indent="-431822" algn="just">
              <a:lnSpc>
                <a:spcPts val="5600"/>
              </a:lnSpc>
              <a:buFont typeface="Arial"/>
              <a:buChar char="•"/>
            </a:pPr>
            <a:r>
              <a:rPr lang="en-US" sz="3999" dirty="0">
                <a:solidFill>
                  <a:srgbClr val="DFE3E9"/>
                </a:solidFill>
                <a:latin typeface="Nunito Sans" panose="00000500000000000000" pitchFamily="2" charset="0"/>
              </a:rPr>
              <a:t>615 – College &amp; Career</a:t>
            </a:r>
          </a:p>
        </p:txBody>
      </p:sp>
      <p:sp>
        <p:nvSpPr>
          <p:cNvPr id="9" name="Title 1">
            <a:extLst>
              <a:ext uri="{FF2B5EF4-FFF2-40B4-BE49-F238E27FC236}">
                <a16:creationId xmlns:a16="http://schemas.microsoft.com/office/drawing/2014/main" id="{2CA1365A-EA97-2FCF-3853-7C081CAF35B4}"/>
              </a:ext>
            </a:extLst>
          </p:cNvPr>
          <p:cNvSpPr>
            <a:spLocks noGrp="1"/>
          </p:cNvSpPr>
          <p:nvPr/>
        </p:nvSpPr>
        <p:spPr>
          <a:xfrm>
            <a:off x="4622402" y="147192"/>
            <a:ext cx="13085808" cy="559860"/>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18537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5C03875-B658-F028-7059-B7ADE3BA68D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386543" y="1334022"/>
            <a:ext cx="17158508" cy="5941422"/>
          </a:xfrm>
          <a:solidFill>
            <a:srgbClr val="C00000"/>
          </a:solidFill>
          <a:ln w="57150">
            <a:solidFill>
              <a:srgbClr val="0070C0"/>
            </a:solidFill>
          </a:ln>
        </p:spPr>
        <p:txBody>
          <a:bodyPr>
            <a:normAutofit/>
          </a:bodyPr>
          <a:lstStyle/>
          <a:p>
            <a:pPr marL="0" indent="0">
              <a:lnSpc>
                <a:spcPct val="150000"/>
              </a:lnSpc>
              <a:buClr>
                <a:srgbClr val="F2F2F2"/>
              </a:buClr>
              <a:buNone/>
            </a:pPr>
            <a:r>
              <a:rPr lang="en-US" sz="3600" b="1" dirty="0">
                <a:solidFill>
                  <a:srgbClr val="F2F2F2"/>
                </a:solidFill>
                <a:latin typeface="Nunito Sans" panose="00000500000000000000" pitchFamily="2" charset="0"/>
              </a:rPr>
              <a:t>Attendance Dashboard</a:t>
            </a:r>
          </a:p>
          <a:p>
            <a:pPr marL="0" indent="0">
              <a:lnSpc>
                <a:spcPct val="150000"/>
              </a:lnSpc>
              <a:buClr>
                <a:srgbClr val="F2F2F2"/>
              </a:buClr>
              <a:buNone/>
            </a:pPr>
            <a:endParaRPr lang="en-US" sz="3600" b="1" dirty="0">
              <a:solidFill>
                <a:schemeClr val="tx2">
                  <a:lumMod val="75000"/>
                </a:schemeClr>
              </a:solidFill>
              <a:latin typeface="Nunito Sans" panose="00000500000000000000" pitchFamily="2" charset="0"/>
            </a:endParaRPr>
          </a:p>
          <a:p>
            <a:pPr marL="0" indent="0">
              <a:lnSpc>
                <a:spcPct val="110000"/>
              </a:lnSpc>
              <a:spcBef>
                <a:spcPts val="0"/>
              </a:spcBef>
              <a:buClr>
                <a:srgbClr val="F2F2F2"/>
              </a:buClr>
              <a:buNone/>
            </a:pPr>
            <a:r>
              <a:rPr lang="en-US" sz="2850" b="1" dirty="0">
                <a:solidFill>
                  <a:srgbClr val="F2F2F2"/>
                </a:solidFill>
                <a:latin typeface="Nunito Sans" panose="00000500000000000000" pitchFamily="2" charset="0"/>
              </a:rPr>
              <a:t>What is it?</a:t>
            </a:r>
            <a:r>
              <a:rPr lang="en-US" sz="2850" dirty="0">
                <a:solidFill>
                  <a:srgbClr val="F2F2F2"/>
                </a:solidFill>
                <a:latin typeface="Nunito Sans" panose="00000500000000000000" pitchFamily="2" charset="0"/>
              </a:rPr>
              <a:t> – Trend Graph of student attendance data  - displays enrollment and attendance information by date – it can be viewed only at the site</a:t>
            </a:r>
          </a:p>
          <a:p>
            <a:pPr marL="0" indent="0">
              <a:lnSpc>
                <a:spcPct val="110000"/>
              </a:lnSpc>
              <a:spcBef>
                <a:spcPts val="0"/>
              </a:spcBef>
              <a:buClr>
                <a:srgbClr val="F2F2F2"/>
              </a:buClr>
              <a:buNone/>
            </a:pPr>
            <a:endParaRPr lang="en-US" sz="2850" dirty="0">
              <a:solidFill>
                <a:schemeClr val="tx2">
                  <a:lumMod val="75000"/>
                </a:schemeClr>
              </a:solidFill>
              <a:latin typeface="Nunito Sans" panose="00000500000000000000" pitchFamily="2" charset="0"/>
            </a:endParaRPr>
          </a:p>
          <a:p>
            <a:pPr marL="0" indent="0">
              <a:lnSpc>
                <a:spcPct val="110000"/>
              </a:lnSpc>
              <a:spcBef>
                <a:spcPts val="0"/>
              </a:spcBef>
              <a:buClr>
                <a:srgbClr val="F2F2F2"/>
              </a:buClr>
              <a:buNone/>
            </a:pPr>
            <a:r>
              <a:rPr lang="en-US" sz="2850" b="1" dirty="0">
                <a:solidFill>
                  <a:srgbClr val="F2F2F2"/>
                </a:solidFill>
                <a:latin typeface="Nunito Sans" panose="00000500000000000000" pitchFamily="2" charset="0"/>
              </a:rPr>
              <a:t>Filters and Options</a:t>
            </a:r>
            <a:r>
              <a:rPr lang="en-US" sz="2850" dirty="0">
                <a:solidFill>
                  <a:srgbClr val="F2F2F2"/>
                </a:solidFill>
                <a:latin typeface="Nunito Sans" panose="00000500000000000000" pitchFamily="2" charset="0"/>
              </a:rPr>
              <a:t> - Use the down arrow on the far right hand side to expand the </a:t>
            </a:r>
            <a:r>
              <a:rPr lang="en-US" sz="2850" b="1" dirty="0">
                <a:solidFill>
                  <a:srgbClr val="F2F2F2"/>
                </a:solidFill>
                <a:latin typeface="Nunito Sans" panose="00000500000000000000" pitchFamily="2" charset="0"/>
              </a:rPr>
              <a:t>Date Range</a:t>
            </a:r>
            <a:r>
              <a:rPr lang="en-US" sz="2850" dirty="0">
                <a:solidFill>
                  <a:srgbClr val="F2F2F2"/>
                </a:solidFill>
                <a:latin typeface="Nunito Sans" panose="00000500000000000000" pitchFamily="2" charset="0"/>
              </a:rPr>
              <a:t> filter. Any date range can be entered to display attendance data, however, it is recommended to limit the range to reduce the data displayed for a smaller scale. Once a date range has been modified, select the </a:t>
            </a:r>
            <a:r>
              <a:rPr lang="en-US" sz="2850" b="1" dirty="0">
                <a:solidFill>
                  <a:srgbClr val="F2F2F2"/>
                </a:solidFill>
                <a:latin typeface="Nunito Sans" panose="00000500000000000000" pitchFamily="2" charset="0"/>
              </a:rPr>
              <a:t>Generate Dashboards</a:t>
            </a:r>
            <a:r>
              <a:rPr lang="en-US" sz="2850" dirty="0">
                <a:solidFill>
                  <a:srgbClr val="F2F2F2"/>
                </a:solidFill>
                <a:latin typeface="Nunito Sans" panose="00000500000000000000" pitchFamily="2" charset="0"/>
              </a:rPr>
              <a:t> button to update the graph.</a:t>
            </a: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742950" y="1325019"/>
            <a:ext cx="5600700"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pic>
        <p:nvPicPr>
          <p:cNvPr id="6" name="Picture 5">
            <a:extLst>
              <a:ext uri="{FF2B5EF4-FFF2-40B4-BE49-F238E27FC236}">
                <a16:creationId xmlns:a16="http://schemas.microsoft.com/office/drawing/2014/main" id="{92AB49C8-ED24-2164-67E3-D177E5BEC9B0}"/>
              </a:ext>
            </a:extLst>
          </p:cNvPr>
          <p:cNvPicPr>
            <a:picLocks noChangeAspect="1"/>
          </p:cNvPicPr>
          <p:nvPr/>
        </p:nvPicPr>
        <p:blipFill>
          <a:blip r:embed="rId4"/>
          <a:stretch>
            <a:fillRect/>
          </a:stretch>
        </p:blipFill>
        <p:spPr>
          <a:xfrm>
            <a:off x="643197" y="7501330"/>
            <a:ext cx="14401800" cy="2443163"/>
          </a:xfrm>
          <a:prstGeom prst="rect">
            <a:avLst/>
          </a:prstGeom>
          <a:ln w="76200">
            <a:solidFill>
              <a:srgbClr val="0070C0"/>
            </a:solidFill>
          </a:ln>
        </p:spPr>
      </p:pic>
      <p:sp>
        <p:nvSpPr>
          <p:cNvPr id="9" name="Title 1">
            <a:extLst>
              <a:ext uri="{FF2B5EF4-FFF2-40B4-BE49-F238E27FC236}">
                <a16:creationId xmlns:a16="http://schemas.microsoft.com/office/drawing/2014/main" id="{FEE1F13E-6F3A-C75D-ED49-382A47D8AD78}"/>
              </a:ext>
            </a:extLst>
          </p:cNvPr>
          <p:cNvSpPr txBox="1">
            <a:spLocks/>
          </p:cNvSpPr>
          <p:nvPr/>
        </p:nvSpPr>
        <p:spPr>
          <a:xfrm>
            <a:off x="15044997" y="116154"/>
            <a:ext cx="3158781" cy="559860"/>
          </a:xfrm>
          <a:prstGeom prst="rect">
            <a:avLst/>
          </a:prstGeom>
          <a:solidFill>
            <a:srgbClr val="C00000"/>
          </a:solidFill>
          <a:ln w="57150">
            <a:solidFill>
              <a:srgbClr val="0070C0"/>
            </a:solidFill>
          </a:ln>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1507274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3642333" y="7418561"/>
            <a:ext cx="2269038" cy="665439"/>
          </a:xfrm>
          <a:custGeom>
            <a:avLst/>
            <a:gdLst/>
            <a:ahLst/>
            <a:cxnLst/>
            <a:rect l="l" t="t" r="r" b="b"/>
            <a:pathLst>
              <a:path w="2269038" h="665439">
                <a:moveTo>
                  <a:pt x="0" y="0"/>
                </a:moveTo>
                <a:lnTo>
                  <a:pt x="2269038" y="0"/>
                </a:lnTo>
                <a:lnTo>
                  <a:pt x="2269038" y="665439"/>
                </a:lnTo>
                <a:lnTo>
                  <a:pt x="0" y="665439"/>
                </a:lnTo>
                <a:lnTo>
                  <a:pt x="0" y="0"/>
                </a:lnTo>
                <a:close/>
              </a:path>
            </a:pathLst>
          </a:custGeom>
          <a:blipFill>
            <a:blip r:embed="rId3"/>
            <a:stretch>
              <a:fillRect/>
            </a:stretch>
          </a:blipFill>
        </p:spPr>
        <p:txBody>
          <a:bodyPr/>
          <a:lstStyle/>
          <a:p>
            <a:endParaRPr lang="en-US"/>
          </a:p>
        </p:txBody>
      </p:sp>
      <p:sp>
        <p:nvSpPr>
          <p:cNvPr id="4" name="Freeform 4"/>
          <p:cNvSpPr/>
          <p:nvPr/>
        </p:nvSpPr>
        <p:spPr>
          <a:xfrm>
            <a:off x="6441064" y="7415782"/>
            <a:ext cx="2269038" cy="665439"/>
          </a:xfrm>
          <a:custGeom>
            <a:avLst/>
            <a:gdLst/>
            <a:ahLst/>
            <a:cxnLst/>
            <a:rect l="l" t="t" r="r" b="b"/>
            <a:pathLst>
              <a:path w="2269038" h="665439">
                <a:moveTo>
                  <a:pt x="0" y="0"/>
                </a:moveTo>
                <a:lnTo>
                  <a:pt x="2269038" y="0"/>
                </a:lnTo>
                <a:lnTo>
                  <a:pt x="2269038" y="665439"/>
                </a:lnTo>
                <a:lnTo>
                  <a:pt x="0" y="665439"/>
                </a:lnTo>
                <a:lnTo>
                  <a:pt x="0" y="0"/>
                </a:lnTo>
                <a:close/>
              </a:path>
            </a:pathLst>
          </a:custGeom>
          <a:blipFill>
            <a:blip r:embed="rId4"/>
            <a:stretch>
              <a:fillRect/>
            </a:stretch>
          </a:blipFill>
        </p:spPr>
        <p:txBody>
          <a:bodyPr/>
          <a:lstStyle/>
          <a:p>
            <a:endParaRPr lang="en-US"/>
          </a:p>
        </p:txBody>
      </p:sp>
      <p:sp>
        <p:nvSpPr>
          <p:cNvPr id="5" name="Freeform 5"/>
          <p:cNvSpPr/>
          <p:nvPr/>
        </p:nvSpPr>
        <p:spPr>
          <a:xfrm>
            <a:off x="9241711" y="7415782"/>
            <a:ext cx="2778947" cy="639682"/>
          </a:xfrm>
          <a:custGeom>
            <a:avLst/>
            <a:gdLst/>
            <a:ahLst/>
            <a:cxnLst/>
            <a:rect l="l" t="t" r="r" b="b"/>
            <a:pathLst>
              <a:path w="2778947" h="639682">
                <a:moveTo>
                  <a:pt x="0" y="0"/>
                </a:moveTo>
                <a:lnTo>
                  <a:pt x="2778947" y="0"/>
                </a:lnTo>
                <a:lnTo>
                  <a:pt x="2778947" y="639682"/>
                </a:lnTo>
                <a:lnTo>
                  <a:pt x="0" y="639682"/>
                </a:lnTo>
                <a:lnTo>
                  <a:pt x="0" y="0"/>
                </a:lnTo>
                <a:close/>
              </a:path>
            </a:pathLst>
          </a:custGeom>
          <a:blipFill>
            <a:blip r:embed="rId5"/>
            <a:stretch>
              <a:fillRect/>
            </a:stretch>
          </a:blipFill>
        </p:spPr>
        <p:txBody>
          <a:bodyPr/>
          <a:lstStyle/>
          <a:p>
            <a:endParaRPr lang="en-US"/>
          </a:p>
        </p:txBody>
      </p:sp>
      <p:sp>
        <p:nvSpPr>
          <p:cNvPr id="6" name="Freeform 6"/>
          <p:cNvSpPr/>
          <p:nvPr/>
        </p:nvSpPr>
        <p:spPr>
          <a:xfrm>
            <a:off x="12552267" y="7415782"/>
            <a:ext cx="2270425" cy="662660"/>
          </a:xfrm>
          <a:custGeom>
            <a:avLst/>
            <a:gdLst/>
            <a:ahLst/>
            <a:cxnLst/>
            <a:rect l="l" t="t" r="r" b="b"/>
            <a:pathLst>
              <a:path w="2270425" h="662660">
                <a:moveTo>
                  <a:pt x="0" y="0"/>
                </a:moveTo>
                <a:lnTo>
                  <a:pt x="2270425" y="0"/>
                </a:lnTo>
                <a:lnTo>
                  <a:pt x="2270425" y="662660"/>
                </a:lnTo>
                <a:lnTo>
                  <a:pt x="0" y="662660"/>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2077542" y="2413341"/>
            <a:ext cx="14132917" cy="1990725"/>
          </a:xfrm>
          <a:prstGeom prst="rect">
            <a:avLst/>
          </a:prstGeom>
        </p:spPr>
        <p:txBody>
          <a:bodyPr lIns="0" tIns="0" rIns="0" bIns="0" rtlCol="0" anchor="t">
            <a:spAutoFit/>
          </a:bodyPr>
          <a:lstStyle/>
          <a:p>
            <a:pPr algn="ctr">
              <a:lnSpc>
                <a:spcPts val="14850"/>
              </a:lnSpc>
            </a:pPr>
            <a:r>
              <a:rPr lang="en-US" sz="15000">
                <a:solidFill>
                  <a:srgbClr val="FFFFFF"/>
                </a:solidFill>
                <a:latin typeface="Aeries Sans Ultra-Bold"/>
              </a:rPr>
              <a:t>THANK YOU!</a:t>
            </a:r>
          </a:p>
        </p:txBody>
      </p:sp>
      <p:sp>
        <p:nvSpPr>
          <p:cNvPr id="8" name="TextBox 8"/>
          <p:cNvSpPr txBox="1"/>
          <p:nvPr/>
        </p:nvSpPr>
        <p:spPr>
          <a:xfrm>
            <a:off x="4865694" y="4766902"/>
            <a:ext cx="8556611" cy="1477328"/>
          </a:xfrm>
          <a:prstGeom prst="rect">
            <a:avLst/>
          </a:prstGeom>
        </p:spPr>
        <p:txBody>
          <a:bodyPr wrap="square" lIns="0" tIns="0" rIns="0" bIns="0" rtlCol="0" anchor="t">
            <a:spAutoFit/>
          </a:bodyPr>
          <a:lstStyle/>
          <a:p>
            <a:pPr lvl="0"/>
            <a:r>
              <a:rPr lang="en-US" sz="3200" dirty="0">
                <a:solidFill>
                  <a:schemeClr val="bg1"/>
                </a:solidFill>
                <a:latin typeface="Aeries Sans" pitchFamily="50" charset="0"/>
              </a:rPr>
              <a:t>Be sure to fill out the survey for this course. All of your feedback is reviewed and may be used to improve our presentations.</a:t>
            </a:r>
          </a:p>
        </p:txBody>
      </p:sp>
      <p:sp>
        <p:nvSpPr>
          <p:cNvPr id="9" name="Freeform 9"/>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dirty="0"/>
          </a:p>
        </p:txBody>
      </p:sp>
      <p:sp>
        <p:nvSpPr>
          <p:cNvPr id="3" name="Freeform 3"/>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6165948" y="571500"/>
            <a:ext cx="10885710" cy="2836546"/>
          </a:xfrm>
          <a:prstGeom prst="rect">
            <a:avLst/>
          </a:prstGeom>
        </p:spPr>
        <p:txBody>
          <a:bodyPr lIns="0" tIns="0" rIns="0" bIns="0" rtlCol="0" anchor="t">
            <a:spAutoFit/>
          </a:bodyPr>
          <a:lstStyle/>
          <a:p>
            <a:pPr algn="ctr">
              <a:lnSpc>
                <a:spcPts val="10890"/>
              </a:lnSpc>
            </a:pPr>
            <a:r>
              <a:rPr lang="en-US" sz="11000" dirty="0">
                <a:solidFill>
                  <a:srgbClr val="FEFEFE"/>
                </a:solidFill>
                <a:latin typeface="Aeries Sans Ultra-Bold"/>
              </a:rPr>
              <a:t>Share your Feedback:</a:t>
            </a:r>
          </a:p>
        </p:txBody>
      </p:sp>
      <p:sp>
        <p:nvSpPr>
          <p:cNvPr id="6" name="TextBox 34">
            <a:extLst>
              <a:ext uri="{FF2B5EF4-FFF2-40B4-BE49-F238E27FC236}">
                <a16:creationId xmlns:a16="http://schemas.microsoft.com/office/drawing/2014/main" id="{D19AFAF0-9069-2F5A-0178-DCE58DC2D0CC}"/>
              </a:ext>
            </a:extLst>
          </p:cNvPr>
          <p:cNvSpPr txBox="1"/>
          <p:nvPr/>
        </p:nvSpPr>
        <p:spPr>
          <a:xfrm>
            <a:off x="5410200" y="7810500"/>
            <a:ext cx="12877800" cy="758541"/>
          </a:xfrm>
          <a:prstGeom prst="rect">
            <a:avLst/>
          </a:prstGeom>
        </p:spPr>
        <p:txBody>
          <a:bodyPr wrap="square" lIns="0" tIns="0" rIns="0" bIns="0" rtlCol="0" anchor="t">
            <a:spAutoFit/>
          </a:bodyPr>
          <a:lstStyle/>
          <a:p>
            <a:pPr algn="ctr">
              <a:lnSpc>
                <a:spcPts val="7000"/>
              </a:lnSpc>
            </a:pPr>
            <a:r>
              <a:rPr lang="en-US" sz="2400" b="1" dirty="0">
                <a:solidFill>
                  <a:srgbClr val="FEFEFE"/>
                </a:solidFill>
                <a:latin typeface="Aeries Sans Medium"/>
              </a:rPr>
              <a:t>http://surveys.aeries.com/s3/AeriesCon-Session-Feedback-Survey-Spring-2024</a:t>
            </a:r>
          </a:p>
        </p:txBody>
      </p:sp>
      <p:sp>
        <p:nvSpPr>
          <p:cNvPr id="7" name="AutoShape 2">
            <a:extLst>
              <a:ext uri="{FF2B5EF4-FFF2-40B4-BE49-F238E27FC236}">
                <a16:creationId xmlns:a16="http://schemas.microsoft.com/office/drawing/2014/main" id="{53DB6616-45C5-9A09-C904-D979909C6CDD}"/>
              </a:ext>
            </a:extLst>
          </p:cNvPr>
          <p:cNvSpPr>
            <a:spLocks noChangeAspect="1" noChangeArrowheads="1"/>
          </p:cNvSpPr>
          <p:nvPr/>
        </p:nvSpPr>
        <p:spPr bwMode="auto">
          <a:xfrm>
            <a:off x="10134600" y="3467100"/>
            <a:ext cx="4038600" cy="4038600"/>
          </a:xfrm>
          <a:prstGeom prst="rect">
            <a:avLst/>
          </a:prstGeom>
          <a:solidFill>
            <a:schemeClr val="bg1"/>
          </a:solidFill>
        </p:spPr>
        <p:txBody>
          <a:bodyPr vert="horz" wrap="square" lIns="91440" tIns="45720" rIns="91440" bIns="45720" numCol="1" anchor="t" anchorCtr="0" compatLnSpc="1">
            <a:prstTxWarp prst="textNoShape">
              <a:avLst/>
            </a:prstTxWarp>
          </a:bodyPr>
          <a:lstStyle/>
          <a:p>
            <a:endParaRPr lang="en-US"/>
          </a:p>
        </p:txBody>
      </p:sp>
      <p:pic>
        <p:nvPicPr>
          <p:cNvPr id="11" name="Picture 10" descr="A qr code on a white background&#10;&#10;Description automatically generated">
            <a:extLst>
              <a:ext uri="{FF2B5EF4-FFF2-40B4-BE49-F238E27FC236}">
                <a16:creationId xmlns:a16="http://schemas.microsoft.com/office/drawing/2014/main" id="{C9519255-2AA7-C351-E1A1-73B5815EE0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3619500"/>
            <a:ext cx="3733800" cy="36867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072F9CD0-6413-2370-9599-43DBD48FC21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1044122" y="1748288"/>
            <a:ext cx="16199756" cy="2811599"/>
          </a:xfrm>
          <a:solidFill>
            <a:srgbClr val="0070C0"/>
          </a:solidFill>
          <a:ln w="57150">
            <a:solidFill>
              <a:srgbClr val="C00000"/>
            </a:solidFill>
          </a:ln>
        </p:spPr>
        <p:txBody>
          <a:bodyPr>
            <a:normAutofit/>
          </a:bodyPr>
          <a:lstStyle/>
          <a:p>
            <a:pPr marL="0" indent="0">
              <a:lnSpc>
                <a:spcPct val="150000"/>
              </a:lnSpc>
              <a:buClr>
                <a:srgbClr val="F2F2F2"/>
              </a:buClr>
              <a:buNone/>
            </a:pPr>
            <a:r>
              <a:rPr lang="en-US" sz="3600" b="1" dirty="0">
                <a:solidFill>
                  <a:srgbClr val="F2F2F2"/>
                </a:solidFill>
                <a:latin typeface="Nunito Sans" panose="00000500000000000000" pitchFamily="2" charset="0"/>
              </a:rPr>
              <a:t>Results – Graph 1</a:t>
            </a:r>
          </a:p>
          <a:p>
            <a:pPr>
              <a:spcBef>
                <a:spcPts val="0"/>
              </a:spcBef>
              <a:buClr>
                <a:srgbClr val="F2F2F2"/>
              </a:buClr>
            </a:pPr>
            <a:r>
              <a:rPr lang="en-US" sz="3000" dirty="0">
                <a:solidFill>
                  <a:srgbClr val="F2F2F2"/>
                </a:solidFill>
                <a:latin typeface="Nunito Sans" panose="00000500000000000000" pitchFamily="2" charset="0"/>
              </a:rPr>
              <a:t>Displays number of students with attendance enrollment by date. Breakdown of number of students present by All Day Code and Gender</a:t>
            </a:r>
          </a:p>
          <a:p>
            <a:pPr>
              <a:spcBef>
                <a:spcPts val="0"/>
              </a:spcBef>
              <a:buClr>
                <a:srgbClr val="F2F2F2"/>
              </a:buClr>
            </a:pPr>
            <a:r>
              <a:rPr lang="en-US" sz="3000" dirty="0">
                <a:solidFill>
                  <a:srgbClr val="F2F2F2"/>
                </a:solidFill>
                <a:latin typeface="Nunito Sans" panose="00000500000000000000" pitchFamily="2" charset="0"/>
              </a:rPr>
              <a:t>Enrollment labels display on the left </a:t>
            </a:r>
          </a:p>
          <a:p>
            <a:pPr>
              <a:spcBef>
                <a:spcPts val="0"/>
              </a:spcBef>
              <a:buClr>
                <a:srgbClr val="F2F2F2"/>
              </a:buClr>
            </a:pPr>
            <a:r>
              <a:rPr lang="en-US" sz="3000" dirty="0">
                <a:solidFill>
                  <a:srgbClr val="F2F2F2"/>
                </a:solidFill>
                <a:latin typeface="Nunito Sans" panose="00000500000000000000" pitchFamily="2" charset="0"/>
              </a:rPr>
              <a:t>Dates selected display on the bottom</a:t>
            </a: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397565" y="1325019"/>
            <a:ext cx="5946086"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pic>
        <p:nvPicPr>
          <p:cNvPr id="9" name="Picture 8">
            <a:extLst>
              <a:ext uri="{FF2B5EF4-FFF2-40B4-BE49-F238E27FC236}">
                <a16:creationId xmlns:a16="http://schemas.microsoft.com/office/drawing/2014/main" id="{7851F12A-6585-3112-E1A0-F9B41935D706}"/>
              </a:ext>
            </a:extLst>
          </p:cNvPr>
          <p:cNvPicPr>
            <a:picLocks noChangeAspect="1"/>
          </p:cNvPicPr>
          <p:nvPr/>
        </p:nvPicPr>
        <p:blipFill>
          <a:blip r:embed="rId4"/>
          <a:stretch>
            <a:fillRect/>
          </a:stretch>
        </p:blipFill>
        <p:spPr>
          <a:xfrm>
            <a:off x="2235497" y="5143501"/>
            <a:ext cx="12924602" cy="4714466"/>
          </a:xfrm>
          <a:prstGeom prst="rect">
            <a:avLst/>
          </a:prstGeom>
          <a:ln w="76200">
            <a:solidFill>
              <a:srgbClr val="C00000"/>
            </a:solidFill>
          </a:ln>
        </p:spPr>
      </p:pic>
      <p:sp>
        <p:nvSpPr>
          <p:cNvPr id="10" name="Title 1">
            <a:extLst>
              <a:ext uri="{FF2B5EF4-FFF2-40B4-BE49-F238E27FC236}">
                <a16:creationId xmlns:a16="http://schemas.microsoft.com/office/drawing/2014/main" id="{AF968631-8318-4BEE-80E8-1E4680BE59EF}"/>
              </a:ext>
            </a:extLst>
          </p:cNvPr>
          <p:cNvSpPr>
            <a:spLocks noGrp="1"/>
          </p:cNvSpPr>
          <p:nvPr>
            <p:ph type="title"/>
          </p:nvPr>
        </p:nvSpPr>
        <p:spPr>
          <a:xfrm>
            <a:off x="4930344" y="181545"/>
            <a:ext cx="13085808" cy="559860"/>
          </a:xfrm>
        </p:spPr>
        <p:txBody>
          <a:bodyPr>
            <a:noAutofit/>
          </a:body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1520831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0C9420F4-D8B7-C06B-AC6F-6B629F41B78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742949" y="1334021"/>
            <a:ext cx="17412047" cy="4386059"/>
          </a:xfrm>
          <a:solidFill>
            <a:srgbClr val="C00000"/>
          </a:solidFill>
          <a:ln w="57150">
            <a:solidFill>
              <a:srgbClr val="0070C0"/>
            </a:solidFill>
          </a:ln>
        </p:spPr>
        <p:txBody>
          <a:bodyPr>
            <a:normAutofit fontScale="47500" lnSpcReduction="20000"/>
          </a:bodyPr>
          <a:lstStyle/>
          <a:p>
            <a:pPr marL="0" indent="0">
              <a:spcBef>
                <a:spcPts val="900"/>
              </a:spcBef>
              <a:buClr>
                <a:srgbClr val="F2F2F2"/>
              </a:buClr>
              <a:buNone/>
            </a:pPr>
            <a:r>
              <a:rPr lang="en-US" sz="6750" b="1" dirty="0">
                <a:solidFill>
                  <a:srgbClr val="F2F2F2"/>
                </a:solidFill>
                <a:latin typeface="Nunito Sans" panose="00000500000000000000" pitchFamily="2" charset="0"/>
              </a:rPr>
              <a:t>Results</a:t>
            </a:r>
            <a:r>
              <a:rPr lang="en-US" sz="6750" dirty="0">
                <a:solidFill>
                  <a:srgbClr val="F2F2F2"/>
                </a:solidFill>
                <a:latin typeface="Nunito Sans" panose="00000500000000000000" pitchFamily="2" charset="0"/>
              </a:rPr>
              <a:t> – </a:t>
            </a:r>
            <a:r>
              <a:rPr lang="en-US" sz="6750" b="1" dirty="0">
                <a:solidFill>
                  <a:srgbClr val="F2F2F2"/>
                </a:solidFill>
                <a:latin typeface="Nunito Sans" panose="00000500000000000000" pitchFamily="2" charset="0"/>
              </a:rPr>
              <a:t>Graph 2</a:t>
            </a:r>
          </a:p>
          <a:p>
            <a:pPr marL="0" indent="0">
              <a:spcBef>
                <a:spcPts val="900"/>
              </a:spcBef>
              <a:buClr>
                <a:srgbClr val="F2F2F2"/>
              </a:buClr>
              <a:buNone/>
            </a:pPr>
            <a:endParaRPr lang="en-US" sz="4500" b="1" dirty="0">
              <a:solidFill>
                <a:schemeClr val="tx2">
                  <a:lumMod val="75000"/>
                </a:schemeClr>
              </a:solidFill>
              <a:latin typeface="Nunito Sans" panose="00000500000000000000" pitchFamily="2" charset="0"/>
            </a:endParaRPr>
          </a:p>
          <a:p>
            <a:pPr>
              <a:spcBef>
                <a:spcPts val="900"/>
              </a:spcBef>
              <a:buClr>
                <a:srgbClr val="F2F2F2"/>
              </a:buClr>
            </a:pPr>
            <a:r>
              <a:rPr lang="en-US" sz="6600" dirty="0">
                <a:solidFill>
                  <a:srgbClr val="F2F2F2"/>
                </a:solidFill>
                <a:latin typeface="Nunito Sans" panose="00000500000000000000" pitchFamily="2" charset="0"/>
              </a:rPr>
              <a:t>Displays total number of absences, period tardies, excused and unexcused absences. </a:t>
            </a:r>
          </a:p>
          <a:p>
            <a:pPr>
              <a:lnSpc>
                <a:spcPct val="120000"/>
              </a:lnSpc>
              <a:spcBef>
                <a:spcPts val="0"/>
              </a:spcBef>
              <a:buClr>
                <a:srgbClr val="F2F2F2"/>
              </a:buClr>
            </a:pPr>
            <a:r>
              <a:rPr lang="en-US" sz="6600" dirty="0">
                <a:solidFill>
                  <a:srgbClr val="F2F2F2"/>
                </a:solidFill>
                <a:latin typeface="Nunito Sans" panose="00000500000000000000" pitchFamily="2" charset="0"/>
              </a:rPr>
              <a:t>Categories determined by the ABS code</a:t>
            </a:r>
          </a:p>
          <a:p>
            <a:pPr>
              <a:spcBef>
                <a:spcPts val="900"/>
              </a:spcBef>
              <a:buClr>
                <a:srgbClr val="F2F2F2"/>
              </a:buClr>
            </a:pPr>
            <a:r>
              <a:rPr lang="en-US" sz="6600" dirty="0">
                <a:solidFill>
                  <a:srgbClr val="F2F2F2"/>
                </a:solidFill>
                <a:latin typeface="Nunito Sans" panose="00000500000000000000" pitchFamily="2" charset="0"/>
              </a:rPr>
              <a:t>Pulls from ATT for traditional schedules </a:t>
            </a:r>
          </a:p>
          <a:p>
            <a:pPr>
              <a:spcBef>
                <a:spcPts val="900"/>
              </a:spcBef>
              <a:buClr>
                <a:srgbClr val="F2F2F2"/>
              </a:buClr>
            </a:pPr>
            <a:r>
              <a:rPr lang="en-US" sz="6600" dirty="0">
                <a:solidFill>
                  <a:srgbClr val="F2F2F2"/>
                </a:solidFill>
                <a:latin typeface="Nunito Sans" panose="00000500000000000000" pitchFamily="2" charset="0"/>
              </a:rPr>
              <a:t>Pulls from CAT for Flex Schedules</a:t>
            </a:r>
          </a:p>
          <a:p>
            <a:pPr>
              <a:spcBef>
                <a:spcPts val="900"/>
              </a:spcBef>
              <a:buClr>
                <a:srgbClr val="F2F2F2"/>
              </a:buClr>
            </a:pPr>
            <a:r>
              <a:rPr lang="en-US" sz="6600" dirty="0">
                <a:solidFill>
                  <a:srgbClr val="F2F2F2"/>
                </a:solidFill>
                <a:latin typeface="Nunito Sans" panose="00000500000000000000" pitchFamily="2" charset="0"/>
              </a:rPr>
              <a:t>Hover over graph marker to display information</a:t>
            </a:r>
          </a:p>
          <a:p>
            <a:pPr>
              <a:spcBef>
                <a:spcPts val="900"/>
              </a:spcBef>
              <a:buClr>
                <a:srgbClr val="F2F2F2"/>
              </a:buClr>
            </a:pPr>
            <a:r>
              <a:rPr lang="en-US" sz="6600" dirty="0">
                <a:solidFill>
                  <a:srgbClr val="F2F2F2"/>
                </a:solidFill>
                <a:latin typeface="Nunito Sans" panose="00000500000000000000" pitchFamily="2" charset="0"/>
                <a:ea typeface="Calibri" panose="020F0502020204030204" pitchFamily="34" charset="0"/>
              </a:rPr>
              <a:t>Graph lines can be toggled on or off by selecting the label at the bottom of the graph. </a:t>
            </a:r>
            <a:endParaRPr lang="en-US" sz="6600" dirty="0">
              <a:solidFill>
                <a:srgbClr val="F2F2F2"/>
              </a:solidFill>
              <a:latin typeface="Nunito Sans" panose="00000500000000000000" pitchFamily="2" charset="0"/>
            </a:endParaRP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133005" y="1325019"/>
            <a:ext cx="17883147"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pic>
        <p:nvPicPr>
          <p:cNvPr id="6" name="Picture 5">
            <a:extLst>
              <a:ext uri="{FF2B5EF4-FFF2-40B4-BE49-F238E27FC236}">
                <a16:creationId xmlns:a16="http://schemas.microsoft.com/office/drawing/2014/main" id="{29E73D32-953B-70B1-0B8C-1C011B22054F}"/>
              </a:ext>
            </a:extLst>
          </p:cNvPr>
          <p:cNvPicPr>
            <a:picLocks noChangeAspect="1"/>
          </p:cNvPicPr>
          <p:nvPr/>
        </p:nvPicPr>
        <p:blipFill rotWithShape="1">
          <a:blip r:embed="rId4"/>
          <a:srcRect t="312" b="51080"/>
          <a:stretch/>
        </p:blipFill>
        <p:spPr>
          <a:xfrm>
            <a:off x="1984856" y="5566853"/>
            <a:ext cx="12076586" cy="4197360"/>
          </a:xfrm>
          <a:prstGeom prst="rect">
            <a:avLst/>
          </a:prstGeom>
          <a:ln w="76200">
            <a:solidFill>
              <a:srgbClr val="0070C0"/>
            </a:solidFill>
          </a:ln>
        </p:spPr>
      </p:pic>
      <p:sp>
        <p:nvSpPr>
          <p:cNvPr id="9" name="Title 1">
            <a:extLst>
              <a:ext uri="{FF2B5EF4-FFF2-40B4-BE49-F238E27FC236}">
                <a16:creationId xmlns:a16="http://schemas.microsoft.com/office/drawing/2014/main" id="{7C4DA101-F90C-9100-50CC-9606C902D262}"/>
              </a:ext>
            </a:extLst>
          </p:cNvPr>
          <p:cNvSpPr>
            <a:spLocks noGrp="1"/>
          </p:cNvSpPr>
          <p:nvPr>
            <p:ph type="title"/>
          </p:nvPr>
        </p:nvSpPr>
        <p:spPr>
          <a:xfrm>
            <a:off x="4930344" y="181545"/>
            <a:ext cx="13085808" cy="559860"/>
          </a:xfrm>
        </p:spPr>
        <p:txBody>
          <a:bodyPr>
            <a:noAutofit/>
          </a:body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2596179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2683E2A-0514-3381-C403-D750231C765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742949" y="1334023"/>
            <a:ext cx="17412047" cy="3210572"/>
          </a:xfrm>
          <a:solidFill>
            <a:srgbClr val="0070C0"/>
          </a:solidFill>
          <a:ln w="57150">
            <a:solidFill>
              <a:srgbClr val="C00000"/>
            </a:solidFill>
          </a:ln>
        </p:spPr>
        <p:txBody>
          <a:bodyPr>
            <a:normAutofit/>
          </a:bodyPr>
          <a:lstStyle/>
          <a:p>
            <a:pPr marL="0" indent="0">
              <a:spcBef>
                <a:spcPts val="900"/>
              </a:spcBef>
              <a:buClr>
                <a:srgbClr val="F2F2F2"/>
              </a:buClr>
              <a:buNone/>
            </a:pPr>
            <a:r>
              <a:rPr lang="en-US" b="1" dirty="0">
                <a:solidFill>
                  <a:srgbClr val="F2F2F2"/>
                </a:solidFill>
                <a:latin typeface="Nunito Sans" panose="00000500000000000000" pitchFamily="2" charset="0"/>
              </a:rPr>
              <a:t>Results</a:t>
            </a:r>
            <a:r>
              <a:rPr lang="en-US" dirty="0">
                <a:solidFill>
                  <a:srgbClr val="F2F2F2"/>
                </a:solidFill>
                <a:latin typeface="Nunito Sans" panose="00000500000000000000" pitchFamily="2" charset="0"/>
              </a:rPr>
              <a:t> – </a:t>
            </a:r>
            <a:r>
              <a:rPr lang="en-US" b="1" dirty="0">
                <a:solidFill>
                  <a:srgbClr val="F2F2F2"/>
                </a:solidFill>
                <a:latin typeface="Nunito Sans" panose="00000500000000000000" pitchFamily="2" charset="0"/>
              </a:rPr>
              <a:t>Table View</a:t>
            </a:r>
          </a:p>
          <a:p>
            <a:pPr marL="0" indent="0">
              <a:spcBef>
                <a:spcPts val="0"/>
              </a:spcBef>
              <a:buClr>
                <a:srgbClr val="F2F2F2"/>
              </a:buClr>
              <a:buNone/>
            </a:pPr>
            <a:endParaRPr lang="en-US" b="1" dirty="0">
              <a:solidFill>
                <a:schemeClr val="tx2">
                  <a:lumMod val="75000"/>
                </a:schemeClr>
              </a:solidFill>
              <a:latin typeface="Nunito Sans" panose="00000500000000000000" pitchFamily="2" charset="0"/>
            </a:endParaRPr>
          </a:p>
          <a:p>
            <a:pPr>
              <a:spcBef>
                <a:spcPts val="0"/>
              </a:spcBef>
              <a:buClr>
                <a:srgbClr val="F2F2F2"/>
              </a:buClr>
            </a:pPr>
            <a:r>
              <a:rPr lang="en-US" sz="3600" dirty="0">
                <a:solidFill>
                  <a:srgbClr val="F2F2F2"/>
                </a:solidFill>
                <a:latin typeface="Nunito Sans" panose="00000500000000000000" pitchFamily="2" charset="0"/>
              </a:rPr>
              <a:t>Displays Graph Information in Table View</a:t>
            </a:r>
          </a:p>
          <a:p>
            <a:pPr>
              <a:spcBef>
                <a:spcPts val="0"/>
              </a:spcBef>
              <a:buClr>
                <a:srgbClr val="F2F2F2"/>
              </a:buClr>
            </a:pPr>
            <a:r>
              <a:rPr lang="en-US" sz="3600" dirty="0">
                <a:solidFill>
                  <a:srgbClr val="F2F2F2"/>
                </a:solidFill>
                <a:latin typeface="Nunito Sans" panose="00000500000000000000" pitchFamily="2" charset="0"/>
              </a:rPr>
              <a:t>Includes enrollment information and students present Information from Graph 1</a:t>
            </a:r>
          </a:p>
          <a:p>
            <a:pPr>
              <a:spcBef>
                <a:spcPts val="0"/>
              </a:spcBef>
              <a:buClr>
                <a:srgbClr val="F2F2F2"/>
              </a:buClr>
            </a:pPr>
            <a:r>
              <a:rPr lang="en-US" sz="3600" dirty="0">
                <a:solidFill>
                  <a:srgbClr val="F2F2F2"/>
                </a:solidFill>
                <a:latin typeface="Nunito Sans" panose="00000500000000000000" pitchFamily="2" charset="0"/>
              </a:rPr>
              <a:t>Includes attendance breakdown Information from Graph 2</a:t>
            </a:r>
          </a:p>
        </p:txBody>
      </p:sp>
      <p:sp>
        <p:nvSpPr>
          <p:cNvPr id="7" name="Content Placeholder 2">
            <a:extLst>
              <a:ext uri="{FF2B5EF4-FFF2-40B4-BE49-F238E27FC236}">
                <a16:creationId xmlns:a16="http://schemas.microsoft.com/office/drawing/2014/main" id="{1047D552-3023-6A2C-B4D2-B2F78C922EFD}"/>
              </a:ext>
            </a:extLst>
          </p:cNvPr>
          <p:cNvSpPr txBox="1">
            <a:spLocks/>
          </p:cNvSpPr>
          <p:nvPr/>
        </p:nvSpPr>
        <p:spPr>
          <a:xfrm>
            <a:off x="133005" y="1325019"/>
            <a:ext cx="17883147" cy="828596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2F2F2"/>
              </a:buClr>
            </a:pPr>
            <a:endParaRPr lang="en-US" sz="4200" dirty="0">
              <a:solidFill>
                <a:srgbClr val="F2F2F2"/>
              </a:solidFill>
            </a:endParaRPr>
          </a:p>
        </p:txBody>
      </p:sp>
      <p:pic>
        <p:nvPicPr>
          <p:cNvPr id="8" name="Picture 7">
            <a:extLst>
              <a:ext uri="{FF2B5EF4-FFF2-40B4-BE49-F238E27FC236}">
                <a16:creationId xmlns:a16="http://schemas.microsoft.com/office/drawing/2014/main" id="{5A793B0F-9277-A1A2-963C-25D572F6CA40}"/>
              </a:ext>
            </a:extLst>
          </p:cNvPr>
          <p:cNvPicPr>
            <a:picLocks noChangeAspect="1"/>
          </p:cNvPicPr>
          <p:nvPr/>
        </p:nvPicPr>
        <p:blipFill rotWithShape="1">
          <a:blip r:embed="rId4"/>
          <a:srcRect t="48861"/>
          <a:stretch/>
        </p:blipFill>
        <p:spPr>
          <a:xfrm>
            <a:off x="1761779" y="4854419"/>
            <a:ext cx="14116050" cy="4756568"/>
          </a:xfrm>
          <a:prstGeom prst="rect">
            <a:avLst/>
          </a:prstGeom>
          <a:ln w="76200">
            <a:solidFill>
              <a:srgbClr val="C00000"/>
            </a:solidFill>
          </a:ln>
        </p:spPr>
      </p:pic>
      <p:sp>
        <p:nvSpPr>
          <p:cNvPr id="9" name="Title 1">
            <a:extLst>
              <a:ext uri="{FF2B5EF4-FFF2-40B4-BE49-F238E27FC236}">
                <a16:creationId xmlns:a16="http://schemas.microsoft.com/office/drawing/2014/main" id="{F5DCE168-7853-587C-EE75-B51656DC4244}"/>
              </a:ext>
            </a:extLst>
          </p:cNvPr>
          <p:cNvSpPr>
            <a:spLocks noGrp="1"/>
          </p:cNvSpPr>
          <p:nvPr>
            <p:ph type="title"/>
          </p:nvPr>
        </p:nvSpPr>
        <p:spPr>
          <a:xfrm>
            <a:off x="4930344" y="181545"/>
            <a:ext cx="13085808" cy="559860"/>
          </a:xfrm>
        </p:spPr>
        <p:txBody>
          <a:bodyPr>
            <a:noAutofit/>
          </a:body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1817203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DBCF0B4A-AFD8-4203-CFCB-88ACCEE4558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Content Placeholder 2">
            <a:extLst>
              <a:ext uri="{FF2B5EF4-FFF2-40B4-BE49-F238E27FC236}">
                <a16:creationId xmlns:a16="http://schemas.microsoft.com/office/drawing/2014/main" id="{2EB3B792-D57A-DCFD-4673-B9E3AB5E47F5}"/>
              </a:ext>
            </a:extLst>
          </p:cNvPr>
          <p:cNvSpPr>
            <a:spLocks noGrp="1"/>
          </p:cNvSpPr>
          <p:nvPr>
            <p:ph idx="1"/>
          </p:nvPr>
        </p:nvSpPr>
        <p:spPr>
          <a:xfrm>
            <a:off x="1257300" y="1334022"/>
            <a:ext cx="15773400" cy="8285967"/>
          </a:xfrm>
          <a:solidFill>
            <a:srgbClr val="C00000"/>
          </a:solidFill>
          <a:ln w="57150">
            <a:solidFill>
              <a:srgbClr val="0070C0"/>
            </a:solidFill>
          </a:ln>
        </p:spPr>
        <p:txBody>
          <a:bodyPr>
            <a:normAutofit lnSpcReduction="10000"/>
          </a:bodyPr>
          <a:lstStyle/>
          <a:p>
            <a:pPr marL="0" indent="0">
              <a:buClr>
                <a:srgbClr val="F2F2F2"/>
              </a:buClr>
              <a:buNone/>
            </a:pPr>
            <a:r>
              <a:rPr lang="en-US" sz="3900" b="1" dirty="0">
                <a:solidFill>
                  <a:srgbClr val="F2F2F2"/>
                </a:solidFill>
                <a:latin typeface="Nunito Sans" panose="00000500000000000000" pitchFamily="2" charset="0"/>
              </a:rPr>
              <a:t>Notes about the Attendance Trend Dashboard</a:t>
            </a:r>
          </a:p>
          <a:p>
            <a:pPr marL="0" indent="0">
              <a:buClr>
                <a:srgbClr val="F2F2F2"/>
              </a:buClr>
              <a:buNone/>
            </a:pPr>
            <a:endParaRPr lang="en-US" sz="4200" b="1" dirty="0">
              <a:latin typeface="Nunito Sans" panose="00000500000000000000" pitchFamily="2" charset="0"/>
            </a:endParaRPr>
          </a:p>
          <a:p>
            <a:pPr lvl="1">
              <a:buClr>
                <a:srgbClr val="F2F2F2"/>
              </a:buClr>
            </a:pPr>
            <a:r>
              <a:rPr lang="en-US" sz="3300" dirty="0">
                <a:solidFill>
                  <a:srgbClr val="F2F2F2"/>
                </a:solidFill>
                <a:latin typeface="Nunito Sans" panose="00000500000000000000" pitchFamily="2" charset="0"/>
              </a:rPr>
              <a:t>Not available at the District Level</a:t>
            </a:r>
          </a:p>
          <a:p>
            <a:pPr marL="685800" lvl="1" indent="0">
              <a:buClr>
                <a:srgbClr val="F2F2F2"/>
              </a:buClr>
              <a:buNone/>
            </a:pPr>
            <a:endParaRPr lang="en-US" sz="3300" dirty="0">
              <a:latin typeface="Nunito Sans" panose="00000500000000000000" pitchFamily="2" charset="0"/>
            </a:endParaRPr>
          </a:p>
          <a:p>
            <a:pPr lvl="1">
              <a:lnSpc>
                <a:spcPct val="110000"/>
              </a:lnSpc>
              <a:spcBef>
                <a:spcPts val="0"/>
              </a:spcBef>
              <a:buClr>
                <a:srgbClr val="F2F2F2"/>
              </a:buClr>
            </a:pPr>
            <a:r>
              <a:rPr lang="en-US" sz="3300" dirty="0">
                <a:solidFill>
                  <a:srgbClr val="F2F2F2"/>
                </a:solidFill>
                <a:latin typeface="Nunito Sans" panose="00000500000000000000" pitchFamily="2" charset="0"/>
              </a:rPr>
              <a:t>Need Read Access to ATT</a:t>
            </a:r>
          </a:p>
          <a:p>
            <a:pPr marL="685800" lvl="1" indent="0">
              <a:buClr>
                <a:srgbClr val="F2F2F2"/>
              </a:buClr>
              <a:buNone/>
            </a:pPr>
            <a:endParaRPr lang="en-US" sz="3300" dirty="0">
              <a:latin typeface="Nunito Sans" panose="00000500000000000000" pitchFamily="2" charset="0"/>
            </a:endParaRPr>
          </a:p>
          <a:p>
            <a:pPr lvl="1">
              <a:buClr>
                <a:srgbClr val="F2F2F2"/>
              </a:buClr>
            </a:pPr>
            <a:r>
              <a:rPr lang="en-US" sz="3300" dirty="0">
                <a:solidFill>
                  <a:srgbClr val="F2F2F2"/>
                </a:solidFill>
                <a:latin typeface="Nunito Sans" panose="00000500000000000000" pitchFamily="2" charset="0"/>
                <a:ea typeface="Calibri" panose="020F0502020204030204" pitchFamily="34" charset="0"/>
                <a:cs typeface="Times New Roman" panose="02020603050405020304" pitchFamily="18" charset="0"/>
              </a:rPr>
              <a:t>Graph lines can be toggled on or off by selecting the label at the bottom of the graph. When a graph line has been turned off, it will display in gray and will no longer be visible in the graph until the page is reloaded.</a:t>
            </a:r>
          </a:p>
          <a:p>
            <a:pPr lvl="1">
              <a:buClr>
                <a:srgbClr val="F2F2F2"/>
              </a:buClr>
            </a:pPr>
            <a:endParaRPr lang="en-US" sz="3300" dirty="0">
              <a:solidFill>
                <a:srgbClr val="000000"/>
              </a:solidFill>
              <a:latin typeface="Nunito Sans" panose="00000500000000000000" pitchFamily="2" charset="0"/>
              <a:ea typeface="Calibri" panose="020F0502020204030204" pitchFamily="34" charset="0"/>
              <a:cs typeface="Times New Roman" panose="02020603050405020304" pitchFamily="18" charset="0"/>
            </a:endParaRPr>
          </a:p>
          <a:p>
            <a:pPr lvl="1">
              <a:buClr>
                <a:srgbClr val="F2F2F2"/>
              </a:buClr>
            </a:pPr>
            <a:r>
              <a:rPr lang="en-US" sz="3300" b="1" dirty="0">
                <a:solidFill>
                  <a:srgbClr val="F2F2F2"/>
                </a:solidFill>
                <a:latin typeface="Nunito Sans" panose="00000500000000000000" pitchFamily="2" charset="0"/>
                <a:ea typeface="Calibri" panose="020F0502020204030204" pitchFamily="34" charset="0"/>
                <a:cs typeface="Times New Roman" panose="02020603050405020304" pitchFamily="18" charset="0"/>
              </a:rPr>
              <a:t>More information in the following sessions</a:t>
            </a:r>
          </a:p>
          <a:p>
            <a:pPr marL="1371600" lvl="2" indent="0">
              <a:buClr>
                <a:srgbClr val="F2F2F2"/>
              </a:buClr>
              <a:buNone/>
            </a:pPr>
            <a:r>
              <a:rPr lang="en-US" sz="3300" dirty="0">
                <a:solidFill>
                  <a:srgbClr val="F2F2F2"/>
                </a:solidFill>
                <a:latin typeface="Nunito Sans" panose="00000500000000000000" pitchFamily="2" charset="0"/>
                <a:ea typeface="Calibri" panose="020F0502020204030204" pitchFamily="34" charset="0"/>
                <a:cs typeface="Times New Roman" panose="02020603050405020304" pitchFamily="18" charset="0"/>
              </a:rPr>
              <a:t>361 – Daily Attendance</a:t>
            </a:r>
          </a:p>
          <a:p>
            <a:pPr marL="1371600" lvl="2" indent="0">
              <a:buClr>
                <a:srgbClr val="F2F2F2"/>
              </a:buClr>
              <a:buNone/>
            </a:pPr>
            <a:r>
              <a:rPr lang="en-US" sz="3300" dirty="0">
                <a:solidFill>
                  <a:srgbClr val="F2F2F2"/>
                </a:solidFill>
                <a:latin typeface="Nunito Sans" panose="00000500000000000000" pitchFamily="2" charset="0"/>
                <a:ea typeface="Calibri" panose="020F0502020204030204" pitchFamily="34" charset="0"/>
                <a:cs typeface="Times New Roman" panose="02020603050405020304" pitchFamily="18" charset="0"/>
              </a:rPr>
              <a:t>371 - Period Attendance </a:t>
            </a:r>
          </a:p>
          <a:p>
            <a:pPr marL="1371600" lvl="2" indent="0">
              <a:buClr>
                <a:srgbClr val="F2F2F2"/>
              </a:buClr>
              <a:buNone/>
            </a:pPr>
            <a:endParaRPr lang="en-US" sz="3300" dirty="0">
              <a:solidFill>
                <a:srgbClr val="000000"/>
              </a:solidFill>
              <a:latin typeface="Nunito Sans" panose="00000500000000000000" pitchFamily="2" charset="0"/>
              <a:ea typeface="Calibri" panose="020F0502020204030204" pitchFamily="34" charset="0"/>
              <a:cs typeface="Times New Roman" panose="02020603050405020304" pitchFamily="18" charset="0"/>
            </a:endParaRPr>
          </a:p>
          <a:p>
            <a:pPr lvl="1">
              <a:buClr>
                <a:srgbClr val="F2F2F2"/>
              </a:buClr>
            </a:pPr>
            <a:r>
              <a:rPr lang="en-US" sz="3300" b="1" dirty="0">
                <a:solidFill>
                  <a:srgbClr val="F2F2F2"/>
                </a:solidFill>
                <a:latin typeface="Nunito Sans" panose="00000500000000000000" pitchFamily="2" charset="0"/>
                <a:ea typeface="Calibri" panose="020F0502020204030204" pitchFamily="34" charset="0"/>
                <a:cs typeface="Times New Roman" panose="02020603050405020304" pitchFamily="18" charset="0"/>
              </a:rPr>
              <a:t>Link to Documentation </a:t>
            </a:r>
            <a:r>
              <a:rPr lang="en-US" sz="3300" dirty="0">
                <a:solidFill>
                  <a:srgbClr val="F2F2F2"/>
                </a:solidFill>
                <a:latin typeface="Nunito Sans" panose="00000500000000000000" pitchFamily="2" charset="0"/>
                <a:ea typeface="Calibri" panose="020F0502020204030204" pitchFamily="34" charset="0"/>
                <a:cs typeface="Times New Roman" panose="02020603050405020304" pitchFamily="18" charset="0"/>
              </a:rPr>
              <a:t>– </a:t>
            </a:r>
            <a:r>
              <a:rPr lang="en-US" sz="3300" dirty="0">
                <a:solidFill>
                  <a:srgbClr val="F2F2F2"/>
                </a:solidFill>
                <a:latin typeface="Nunito Sans" panose="00000500000000000000" pitchFamily="2"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Attendance Trend Dashboard</a:t>
            </a:r>
            <a:endParaRPr lang="en-US" sz="3300" dirty="0">
              <a:solidFill>
                <a:srgbClr val="F2F2F2"/>
              </a:solidFill>
              <a:latin typeface="Nunito Sans" panose="00000500000000000000" pitchFamily="2" charset="0"/>
              <a:ea typeface="Calibri" panose="020F0502020204030204" pitchFamily="34" charset="0"/>
              <a:cs typeface="Times New Roman" panose="02020603050405020304" pitchFamily="18" charset="0"/>
            </a:endParaRPr>
          </a:p>
          <a:p>
            <a:pPr lvl="5">
              <a:buClr>
                <a:srgbClr val="F2F2F2"/>
              </a:buClr>
            </a:pPr>
            <a:endParaRPr lang="en-US" dirty="0">
              <a:effectLst/>
              <a:latin typeface="Nunito Sans" panose="00000500000000000000" pitchFamily="2" charset="0"/>
              <a:ea typeface="Calibri" panose="020F0502020204030204" pitchFamily="34" charset="0"/>
              <a:cs typeface="Times New Roman" panose="02020603050405020304" pitchFamily="18" charset="0"/>
            </a:endParaRPr>
          </a:p>
          <a:p>
            <a:endParaRPr lang="en-US" dirty="0">
              <a:latin typeface="Nunito Sans" panose="00000500000000000000" pitchFamily="2" charset="0"/>
            </a:endParaRPr>
          </a:p>
        </p:txBody>
      </p:sp>
      <p:sp>
        <p:nvSpPr>
          <p:cNvPr id="7" name="Title 1">
            <a:extLst>
              <a:ext uri="{FF2B5EF4-FFF2-40B4-BE49-F238E27FC236}">
                <a16:creationId xmlns:a16="http://schemas.microsoft.com/office/drawing/2014/main" id="{EFBEBE19-3105-0293-467E-BAA5A37E62A3}"/>
              </a:ext>
            </a:extLst>
          </p:cNvPr>
          <p:cNvSpPr>
            <a:spLocks noGrp="1"/>
          </p:cNvSpPr>
          <p:nvPr>
            <p:ph type="title"/>
          </p:nvPr>
        </p:nvSpPr>
        <p:spPr>
          <a:xfrm>
            <a:off x="4930344" y="181545"/>
            <a:ext cx="13085808" cy="559860"/>
          </a:xfrm>
        </p:spPr>
        <p:txBody>
          <a:bodyPr>
            <a:noAutofit/>
          </a:body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3783851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8EC9C0D-D25D-520F-27AE-0C6970D3911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5" name="Group 4">
            <a:extLst>
              <a:ext uri="{FF2B5EF4-FFF2-40B4-BE49-F238E27FC236}">
                <a16:creationId xmlns:a16="http://schemas.microsoft.com/office/drawing/2014/main" id="{6CC832E5-EEFD-9AE4-0141-C8FC802CEA43}"/>
              </a:ext>
            </a:extLst>
          </p:cNvPr>
          <p:cNvGrpSpPr/>
          <p:nvPr/>
        </p:nvGrpSpPr>
        <p:grpSpPr>
          <a:xfrm>
            <a:off x="1564640" y="2766555"/>
            <a:ext cx="15466061" cy="4815345"/>
            <a:chOff x="0" y="699847"/>
            <a:chExt cx="10310707" cy="4124282"/>
          </a:xfrm>
        </p:grpSpPr>
        <p:sp>
          <p:nvSpPr>
            <p:cNvPr id="6" name="Arrow: Chevron 5">
              <a:extLst>
                <a:ext uri="{FF2B5EF4-FFF2-40B4-BE49-F238E27FC236}">
                  <a16:creationId xmlns:a16="http://schemas.microsoft.com/office/drawing/2014/main" id="{99D6395F-4F40-F1F4-11EA-A0D73F25418E}"/>
                </a:ext>
              </a:extLst>
            </p:cNvPr>
            <p:cNvSpPr/>
            <p:nvPr/>
          </p:nvSpPr>
          <p:spPr>
            <a:xfrm>
              <a:off x="0" y="699847"/>
              <a:ext cx="10310707" cy="4124282"/>
            </a:xfrm>
            <a:prstGeom prst="chevron">
              <a:avLst/>
            </a:prstGeom>
            <a:solidFill>
              <a:srgbClr val="F2F2F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buClr>
                  <a:srgbClr val="F2F2F2"/>
                </a:buClr>
              </a:pPr>
              <a:endParaRPr lang="en-US" sz="2700"/>
            </a:p>
          </p:txBody>
        </p:sp>
        <p:sp>
          <p:nvSpPr>
            <p:cNvPr id="7" name="Arrow: Chevron 4">
              <a:extLst>
                <a:ext uri="{FF2B5EF4-FFF2-40B4-BE49-F238E27FC236}">
                  <a16:creationId xmlns:a16="http://schemas.microsoft.com/office/drawing/2014/main" id="{D318D9C0-C27F-8EC7-B7DA-95663EF95447}"/>
                </a:ext>
              </a:extLst>
            </p:cNvPr>
            <p:cNvSpPr txBox="1"/>
            <p:nvPr/>
          </p:nvSpPr>
          <p:spPr>
            <a:xfrm>
              <a:off x="2062141" y="699847"/>
              <a:ext cx="6186425" cy="4124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3825" tIns="61913" rIns="0" bIns="61913" numCol="1" spcCol="1270" anchor="ctr" anchorCtr="0">
              <a:noAutofit/>
            </a:bodyPr>
            <a:lstStyle/>
            <a:p>
              <a:pPr algn="ctr" defTabSz="4333875">
                <a:lnSpc>
                  <a:spcPct val="90000"/>
                </a:lnSpc>
                <a:spcBef>
                  <a:spcPct val="0"/>
                </a:spcBef>
                <a:spcAft>
                  <a:spcPct val="35000"/>
                </a:spcAft>
                <a:buClr>
                  <a:srgbClr val="F2F2F2"/>
                </a:buClr>
              </a:pPr>
              <a:r>
                <a:rPr lang="en-US" sz="9750" b="1" dirty="0">
                  <a:solidFill>
                    <a:srgbClr val="C00000"/>
                  </a:solidFill>
                  <a:latin typeface="Nunito Sans" panose="00000500000000000000" pitchFamily="2" charset="0"/>
                </a:rPr>
                <a:t>Discipline Dashboard</a:t>
              </a:r>
              <a:endParaRPr lang="en-US" sz="9750" dirty="0">
                <a:solidFill>
                  <a:srgbClr val="C00000"/>
                </a:solidFill>
                <a:latin typeface="Nunito Sans" panose="00000500000000000000" pitchFamily="2" charset="0"/>
              </a:endParaRPr>
            </a:p>
          </p:txBody>
        </p:sp>
      </p:grpSp>
      <p:sp>
        <p:nvSpPr>
          <p:cNvPr id="9" name="Title 1">
            <a:extLst>
              <a:ext uri="{FF2B5EF4-FFF2-40B4-BE49-F238E27FC236}">
                <a16:creationId xmlns:a16="http://schemas.microsoft.com/office/drawing/2014/main" id="{4D5478B7-FAC8-1A7C-E74F-642F7DFC6686}"/>
              </a:ext>
            </a:extLst>
          </p:cNvPr>
          <p:cNvSpPr>
            <a:spLocks noGrp="1"/>
          </p:cNvSpPr>
          <p:nvPr>
            <p:ph type="title"/>
          </p:nvPr>
        </p:nvSpPr>
        <p:spPr>
          <a:xfrm>
            <a:off x="4930344" y="181545"/>
            <a:ext cx="13085808" cy="559860"/>
          </a:xfrm>
        </p:spPr>
        <p:txBody>
          <a:bodyPr>
            <a:noAutofit/>
          </a:bodyPr>
          <a:lstStyle/>
          <a:p>
            <a:pPr algn="r">
              <a:buClr>
                <a:srgbClr val="F2F2F2"/>
              </a:buClr>
            </a:pPr>
            <a:r>
              <a:rPr lang="en-US" sz="1800" b="1" dirty="0">
                <a:solidFill>
                  <a:schemeClr val="bg1"/>
                </a:solidFill>
                <a:latin typeface="Nunito Sans" panose="00000500000000000000" pitchFamily="2" charset="0"/>
              </a:rPr>
              <a:t>DYK-5 Dashboard Delights</a:t>
            </a:r>
          </a:p>
        </p:txBody>
      </p:sp>
    </p:spTree>
    <p:extLst>
      <p:ext uri="{BB962C8B-B14F-4D97-AF65-F5344CB8AC3E}">
        <p14:creationId xmlns:p14="http://schemas.microsoft.com/office/powerpoint/2010/main" val="2233797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riesCon Spring 2024 Presentation Deck-FINAL.pptx" id="{DBEF1A86-B1B4-48C6-8303-546E8EF7DE55}" vid="{ACA57EF6-5506-4860-84AA-3F6DA2E9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AeriesCon Spring 2024 Presentation Deck-FINAL</Template>
  <TotalTime>3727</TotalTime>
  <Words>3545</Words>
  <Application>Microsoft Office PowerPoint</Application>
  <PresentationFormat>Custom</PresentationFormat>
  <Paragraphs>650</Paragraphs>
  <Slides>41</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Nunito Sans Bold</vt:lpstr>
      <vt:lpstr>Nunito Sans Italics</vt:lpstr>
      <vt:lpstr>Aptos</vt:lpstr>
      <vt:lpstr>Nunito Sans Heavy</vt:lpstr>
      <vt:lpstr>Nunito Sans</vt:lpstr>
      <vt:lpstr>Calibri</vt:lpstr>
      <vt:lpstr>Aeries Sans Medium</vt:lpstr>
      <vt:lpstr>Aeries Sans</vt:lpstr>
      <vt:lpstr>Nunito Sans Black</vt:lpstr>
      <vt:lpstr>Aeries Sans Ultra-Bold</vt:lpstr>
      <vt:lpstr>Arial</vt:lpstr>
      <vt:lpstr>Office Theme</vt:lpstr>
      <vt:lpstr>PowerPoint Presentation</vt:lpstr>
      <vt:lpstr>PowerPoint Presentation</vt:lpstr>
      <vt:lpstr>DYK-5 Dashboard Delights</vt:lpstr>
      <vt:lpstr>PowerPoint Presentation</vt:lpstr>
      <vt:lpstr>DYK-5 Dashboard Delights</vt:lpstr>
      <vt:lpstr>DYK-5 Dashboard Delights</vt:lpstr>
      <vt:lpstr>DYK-5 Dashboard Delights</vt:lpstr>
      <vt:lpstr>DYK-5 Dashboard Delights</vt:lpstr>
      <vt:lpstr>DYK-5 Dashboard Delights</vt:lpstr>
      <vt:lpstr>DYK-5 Dashboard Delights</vt:lpstr>
      <vt:lpstr>DYK-5 Dashboard Delights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DYK-5 Dashboard Delights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Tokorcheck</dc:creator>
  <cp:lastModifiedBy>Jan Tokorcheck</cp:lastModifiedBy>
  <cp:revision>1</cp:revision>
  <dcterms:created xsi:type="dcterms:W3CDTF">2024-02-19T16:23:38Z</dcterms:created>
  <dcterms:modified xsi:type="dcterms:W3CDTF">2024-03-04T04:24:53Z</dcterms:modified>
  <dc:identifier>DAF6LhOm7I8</dc:identifier>
</cp:coreProperties>
</file>