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4" r:id="rId1"/>
    <p:sldMasterId id="2147483747" r:id="rId2"/>
    <p:sldMasterId id="2147483765" r:id="rId3"/>
    <p:sldMasterId id="2147483648" r:id="rId4"/>
  </p:sldMasterIdLst>
  <p:notesMasterIdLst>
    <p:notesMasterId r:id="rId23"/>
  </p:notesMasterIdLst>
  <p:sldIdLst>
    <p:sldId id="256" r:id="rId5"/>
    <p:sldId id="1225" r:id="rId6"/>
    <p:sldId id="307" r:id="rId7"/>
    <p:sldId id="1222" r:id="rId8"/>
    <p:sldId id="1221" r:id="rId9"/>
    <p:sldId id="2341" r:id="rId10"/>
    <p:sldId id="1853" r:id="rId11"/>
    <p:sldId id="313" r:id="rId12"/>
    <p:sldId id="2336" r:id="rId13"/>
    <p:sldId id="2334" r:id="rId14"/>
    <p:sldId id="1828" r:id="rId15"/>
    <p:sldId id="2339" r:id="rId16"/>
    <p:sldId id="2335" r:id="rId17"/>
    <p:sldId id="1223" r:id="rId18"/>
    <p:sldId id="2346" r:id="rId19"/>
    <p:sldId id="2347" r:id="rId20"/>
    <p:sldId id="2348" r:id="rId21"/>
    <p:sldId id="2349" r:id="rId22"/>
  </p:sldIdLst>
  <p:sldSz cx="24384000" cy="13716000"/>
  <p:notesSz cx="7315200" cy="9601200"/>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2529"/>
    <a:srgbClr val="FAF9D1"/>
    <a:srgbClr val="507392"/>
    <a:srgbClr val="1D3787"/>
    <a:srgbClr val="660066"/>
    <a:srgbClr val="5E6D85"/>
    <a:srgbClr val="344563"/>
    <a:srgbClr val="44546A"/>
    <a:srgbClr val="474B5D"/>
    <a:srgbClr val="427C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C6C609-C87B-479C-8CAA-03D4068CB3D7}" v="4" dt="2024-03-01T19:37:12.7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56" autoAdjust="0"/>
  </p:normalViewPr>
  <p:slideViewPr>
    <p:cSldViewPr snapToGrid="0" showGuides="1">
      <p:cViewPr varScale="1">
        <p:scale>
          <a:sx n="37" d="100"/>
          <a:sy n="37" d="100"/>
        </p:scale>
        <p:origin x="126" y="354"/>
      </p:cViewPr>
      <p:guideLst>
        <p:guide orient="horz" pos="4320"/>
        <p:guide pos="768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Tokorcheck" userId="c0f0cca7-a018-4c9c-8523-0333a9472a6f" providerId="ADAL" clId="{D0C6C609-C87B-479C-8CAA-03D4068CB3D7}"/>
    <pc:docChg chg="custSel addSld delSld modSld">
      <pc:chgData name="Jan Tokorcheck" userId="c0f0cca7-a018-4c9c-8523-0333a9472a6f" providerId="ADAL" clId="{D0C6C609-C87B-479C-8CAA-03D4068CB3D7}" dt="2024-03-04T04:11:58.851" v="255" actId="1037"/>
      <pc:docMkLst>
        <pc:docMk/>
      </pc:docMkLst>
      <pc:sldChg chg="addSp delSp modSp add mod">
        <pc:chgData name="Jan Tokorcheck" userId="c0f0cca7-a018-4c9c-8523-0333a9472a6f" providerId="ADAL" clId="{D0C6C609-C87B-479C-8CAA-03D4068CB3D7}" dt="2024-03-01T19:37:21.006" v="18" actId="1076"/>
        <pc:sldMkLst>
          <pc:docMk/>
          <pc:sldMk cId="0" sldId="256"/>
        </pc:sldMkLst>
        <pc:spChg chg="add mod">
          <ac:chgData name="Jan Tokorcheck" userId="c0f0cca7-a018-4c9c-8523-0333a9472a6f" providerId="ADAL" clId="{D0C6C609-C87B-479C-8CAA-03D4068CB3D7}" dt="2024-02-19T17:45:34.853" v="12"/>
          <ac:spMkLst>
            <pc:docMk/>
            <pc:sldMk cId="0" sldId="256"/>
            <ac:spMk id="2" creationId="{9A762A0B-C510-2B8C-FC6C-DF65A3339A1E}"/>
          </ac:spMkLst>
        </pc:spChg>
        <pc:spChg chg="del">
          <ac:chgData name="Jan Tokorcheck" userId="c0f0cca7-a018-4c9c-8523-0333a9472a6f" providerId="ADAL" clId="{D0C6C609-C87B-479C-8CAA-03D4068CB3D7}" dt="2024-03-01T19:37:12.207" v="14" actId="478"/>
          <ac:spMkLst>
            <pc:docMk/>
            <pc:sldMk cId="0" sldId="256"/>
            <ac:spMk id="6" creationId="{00000000-0000-0000-0000-000000000000}"/>
          </ac:spMkLst>
        </pc:spChg>
        <pc:spChg chg="del">
          <ac:chgData name="Jan Tokorcheck" userId="c0f0cca7-a018-4c9c-8523-0333a9472a6f" providerId="ADAL" clId="{D0C6C609-C87B-479C-8CAA-03D4068CB3D7}" dt="2024-02-19T17:45:33.702" v="11" actId="478"/>
          <ac:spMkLst>
            <pc:docMk/>
            <pc:sldMk cId="0" sldId="256"/>
            <ac:spMk id="10" creationId="{00000000-0000-0000-0000-000000000000}"/>
          </ac:spMkLst>
        </pc:spChg>
        <pc:spChg chg="del mod">
          <ac:chgData name="Jan Tokorcheck" userId="c0f0cca7-a018-4c9c-8523-0333a9472a6f" providerId="ADAL" clId="{D0C6C609-C87B-479C-8CAA-03D4068CB3D7}" dt="2024-02-19T17:45:33.702" v="11" actId="478"/>
          <ac:spMkLst>
            <pc:docMk/>
            <pc:sldMk cId="0" sldId="256"/>
            <ac:spMk id="11" creationId="{00000000-0000-0000-0000-000000000000}"/>
          </ac:spMkLst>
        </pc:spChg>
        <pc:picChg chg="add mod">
          <ac:chgData name="Jan Tokorcheck" userId="c0f0cca7-a018-4c9c-8523-0333a9472a6f" providerId="ADAL" clId="{D0C6C609-C87B-479C-8CAA-03D4068CB3D7}" dt="2024-03-01T19:37:21.006" v="18" actId="1076"/>
          <ac:picMkLst>
            <pc:docMk/>
            <pc:sldMk cId="0" sldId="256"/>
            <ac:picMk id="10" creationId="{819ADC05-D999-D73D-B492-7506475A55AD}"/>
          </ac:picMkLst>
        </pc:picChg>
      </pc:sldChg>
      <pc:sldChg chg="modSp del mod">
        <pc:chgData name="Jan Tokorcheck" userId="c0f0cca7-a018-4c9c-8523-0333a9472a6f" providerId="ADAL" clId="{D0C6C609-C87B-479C-8CAA-03D4068CB3D7}" dt="2024-02-19T17:23:56.427" v="2" actId="47"/>
        <pc:sldMkLst>
          <pc:docMk/>
          <pc:sldMk cId="0" sldId="305"/>
        </pc:sldMkLst>
        <pc:spChg chg="mod">
          <ac:chgData name="Jan Tokorcheck" userId="c0f0cca7-a018-4c9c-8523-0333a9472a6f" providerId="ADAL" clId="{D0C6C609-C87B-479C-8CAA-03D4068CB3D7}" dt="2024-02-19T17:23:05.896" v="0" actId="33524"/>
          <ac:spMkLst>
            <pc:docMk/>
            <pc:sldMk cId="0" sldId="305"/>
            <ac:spMk id="8" creationId="{00000000-0000-0000-0000-000000000000}"/>
          </ac:spMkLst>
        </pc:spChg>
      </pc:sldChg>
      <pc:sldChg chg="del">
        <pc:chgData name="Jan Tokorcheck" userId="c0f0cca7-a018-4c9c-8523-0333a9472a6f" providerId="ADAL" clId="{D0C6C609-C87B-479C-8CAA-03D4068CB3D7}" dt="2024-02-19T17:23:58.162" v="3" actId="47"/>
        <pc:sldMkLst>
          <pc:docMk/>
          <pc:sldMk cId="0" sldId="306"/>
        </pc:sldMkLst>
      </pc:sldChg>
      <pc:sldChg chg="modSp mod">
        <pc:chgData name="Jan Tokorcheck" userId="c0f0cca7-a018-4c9c-8523-0333a9472a6f" providerId="ADAL" clId="{D0C6C609-C87B-479C-8CAA-03D4068CB3D7}" dt="2024-03-04T03:58:07.794" v="76" actId="1076"/>
        <pc:sldMkLst>
          <pc:docMk/>
          <pc:sldMk cId="4219632402" sldId="1222"/>
        </pc:sldMkLst>
        <pc:spChg chg="mod">
          <ac:chgData name="Jan Tokorcheck" userId="c0f0cca7-a018-4c9c-8523-0333a9472a6f" providerId="ADAL" clId="{D0C6C609-C87B-479C-8CAA-03D4068CB3D7}" dt="2024-03-04T03:58:01.876" v="75" actId="1076"/>
          <ac:spMkLst>
            <pc:docMk/>
            <pc:sldMk cId="4219632402" sldId="1222"/>
            <ac:spMk id="15" creationId="{00000000-0000-0000-0000-000000000000}"/>
          </ac:spMkLst>
        </pc:spChg>
        <pc:spChg chg="mod">
          <ac:chgData name="Jan Tokorcheck" userId="c0f0cca7-a018-4c9c-8523-0333a9472a6f" providerId="ADAL" clId="{D0C6C609-C87B-479C-8CAA-03D4068CB3D7}" dt="2024-03-04T03:57:45.196" v="72" actId="14100"/>
          <ac:spMkLst>
            <pc:docMk/>
            <pc:sldMk cId="4219632402" sldId="1222"/>
            <ac:spMk id="20" creationId="{00000000-0000-0000-0000-000000000000}"/>
          </ac:spMkLst>
        </pc:spChg>
        <pc:spChg chg="mod">
          <ac:chgData name="Jan Tokorcheck" userId="c0f0cca7-a018-4c9c-8523-0333a9472a6f" providerId="ADAL" clId="{D0C6C609-C87B-479C-8CAA-03D4068CB3D7}" dt="2024-03-04T03:58:07.794" v="76" actId="1076"/>
          <ac:spMkLst>
            <pc:docMk/>
            <pc:sldMk cId="4219632402" sldId="1222"/>
            <ac:spMk id="27" creationId="{00000000-0000-0000-0000-000000000000}"/>
          </ac:spMkLst>
        </pc:spChg>
        <pc:spChg chg="mod ord">
          <ac:chgData name="Jan Tokorcheck" userId="c0f0cca7-a018-4c9c-8523-0333a9472a6f" providerId="ADAL" clId="{D0C6C609-C87B-479C-8CAA-03D4068CB3D7}" dt="2024-03-04T03:57:34.689" v="71" actId="166"/>
          <ac:spMkLst>
            <pc:docMk/>
            <pc:sldMk cId="4219632402" sldId="1222"/>
            <ac:spMk id="28" creationId="{00000000-0000-0000-0000-000000000000}"/>
          </ac:spMkLst>
        </pc:spChg>
      </pc:sldChg>
      <pc:sldChg chg="addSp delSp modSp mod">
        <pc:chgData name="Jan Tokorcheck" userId="c0f0cca7-a018-4c9c-8523-0333a9472a6f" providerId="ADAL" clId="{D0C6C609-C87B-479C-8CAA-03D4068CB3D7}" dt="2024-03-04T04:11:58.851" v="255" actId="1037"/>
        <pc:sldMkLst>
          <pc:docMk/>
          <pc:sldMk cId="874202089" sldId="1828"/>
        </pc:sldMkLst>
        <pc:spChg chg="add del mod">
          <ac:chgData name="Jan Tokorcheck" userId="c0f0cca7-a018-4c9c-8523-0333a9472a6f" providerId="ADAL" clId="{D0C6C609-C87B-479C-8CAA-03D4068CB3D7}" dt="2024-03-04T04:11:21.174" v="243" actId="478"/>
          <ac:spMkLst>
            <pc:docMk/>
            <pc:sldMk cId="874202089" sldId="1828"/>
            <ac:spMk id="6" creationId="{9386CD7B-0254-D146-BD2A-1D31FEE17C79}"/>
          </ac:spMkLst>
        </pc:spChg>
        <pc:graphicFrameChg chg="mod modGraphic">
          <ac:chgData name="Jan Tokorcheck" userId="c0f0cca7-a018-4c9c-8523-0333a9472a6f" providerId="ADAL" clId="{D0C6C609-C87B-479C-8CAA-03D4068CB3D7}" dt="2024-03-04T04:11:58.851" v="255" actId="1037"/>
          <ac:graphicFrameMkLst>
            <pc:docMk/>
            <pc:sldMk cId="874202089" sldId="1828"/>
            <ac:graphicFrameMk id="9" creationId="{62463B6B-189F-4D03-CFC6-36DC80D517B3}"/>
          </ac:graphicFrameMkLst>
        </pc:graphicFrameChg>
      </pc:sldChg>
      <pc:sldChg chg="del">
        <pc:chgData name="Jan Tokorcheck" userId="c0f0cca7-a018-4c9c-8523-0333a9472a6f" providerId="ADAL" clId="{D0C6C609-C87B-479C-8CAA-03D4068CB3D7}" dt="2024-02-19T17:45:46.483" v="13" actId="47"/>
        <pc:sldMkLst>
          <pc:docMk/>
          <pc:sldMk cId="0" sldId="2344"/>
        </pc:sldMkLst>
      </pc:sldChg>
      <pc:sldChg chg="modSp mod">
        <pc:chgData name="Jan Tokorcheck" userId="c0f0cca7-a018-4c9c-8523-0333a9472a6f" providerId="ADAL" clId="{D0C6C609-C87B-479C-8CAA-03D4068CB3D7}" dt="2024-03-04T03:54:49.595" v="60" actId="20577"/>
        <pc:sldMkLst>
          <pc:docMk/>
          <pc:sldMk cId="0" sldId="2347"/>
        </pc:sldMkLst>
        <pc:spChg chg="mod">
          <ac:chgData name="Jan Tokorcheck" userId="c0f0cca7-a018-4c9c-8523-0333a9472a6f" providerId="ADAL" clId="{D0C6C609-C87B-479C-8CAA-03D4068CB3D7}" dt="2024-03-04T03:49:49.599" v="39" actId="20577"/>
          <ac:spMkLst>
            <pc:docMk/>
            <pc:sldMk cId="0" sldId="2347"/>
            <ac:spMk id="16" creationId="{00000000-0000-0000-0000-000000000000}"/>
          </ac:spMkLst>
        </pc:spChg>
        <pc:spChg chg="mod">
          <ac:chgData name="Jan Tokorcheck" userId="c0f0cca7-a018-4c9c-8523-0333a9472a6f" providerId="ADAL" clId="{D0C6C609-C87B-479C-8CAA-03D4068CB3D7}" dt="2024-03-04T03:50:07.874" v="40"/>
          <ac:spMkLst>
            <pc:docMk/>
            <pc:sldMk cId="0" sldId="2347"/>
            <ac:spMk id="37" creationId="{00000000-0000-0000-0000-000000000000}"/>
          </ac:spMkLst>
        </pc:spChg>
        <pc:spChg chg="mod">
          <ac:chgData name="Jan Tokorcheck" userId="c0f0cca7-a018-4c9c-8523-0333a9472a6f" providerId="ADAL" clId="{D0C6C609-C87B-479C-8CAA-03D4068CB3D7}" dt="2024-03-04T03:48:44.784" v="24" actId="20577"/>
          <ac:spMkLst>
            <pc:docMk/>
            <pc:sldMk cId="0" sldId="2347"/>
            <ac:spMk id="43" creationId="{461CD1C1-9EC3-A1E5-C569-6FCCBA67A25D}"/>
          </ac:spMkLst>
        </pc:spChg>
        <pc:spChg chg="mod">
          <ac:chgData name="Jan Tokorcheck" userId="c0f0cca7-a018-4c9c-8523-0333a9472a6f" providerId="ADAL" clId="{D0C6C609-C87B-479C-8CAA-03D4068CB3D7}" dt="2024-03-04T03:49:30.332" v="37" actId="20577"/>
          <ac:spMkLst>
            <pc:docMk/>
            <pc:sldMk cId="0" sldId="2347"/>
            <ac:spMk id="51" creationId="{4E5B8B95-A901-F0E8-16B1-FA35B39253A1}"/>
          </ac:spMkLst>
        </pc:spChg>
        <pc:spChg chg="mod">
          <ac:chgData name="Jan Tokorcheck" userId="c0f0cca7-a018-4c9c-8523-0333a9472a6f" providerId="ADAL" clId="{D0C6C609-C87B-479C-8CAA-03D4068CB3D7}" dt="2024-03-04T03:54:49.595" v="60" actId="20577"/>
          <ac:spMkLst>
            <pc:docMk/>
            <pc:sldMk cId="0" sldId="2347"/>
            <ac:spMk id="63" creationId="{AE4C1F06-86B6-6896-80AE-951236F38517}"/>
          </ac:spMkLst>
        </pc:spChg>
        <pc:spChg chg="mod">
          <ac:chgData name="Jan Tokorcheck" userId="c0f0cca7-a018-4c9c-8523-0333a9472a6f" providerId="ADAL" clId="{D0C6C609-C87B-479C-8CAA-03D4068CB3D7}" dt="2024-03-04T03:50:13.852" v="44" actId="20577"/>
          <ac:spMkLst>
            <pc:docMk/>
            <pc:sldMk cId="0" sldId="2347"/>
            <ac:spMk id="64" creationId="{924ACDCD-01F1-177C-4CED-AE3882180386}"/>
          </ac:spMkLst>
        </pc:spChg>
      </pc:sldChg>
      <pc:sldChg chg="add">
        <pc:chgData name="Jan Tokorcheck" userId="c0f0cca7-a018-4c9c-8523-0333a9472a6f" providerId="ADAL" clId="{D0C6C609-C87B-479C-8CAA-03D4068CB3D7}" dt="2024-02-19T17:23:51.651" v="1"/>
        <pc:sldMkLst>
          <pc:docMk/>
          <pc:sldMk cId="0" sldId="2348"/>
        </pc:sldMkLst>
      </pc:sldChg>
      <pc:sldChg chg="modSp add mod">
        <pc:chgData name="Jan Tokorcheck" userId="c0f0cca7-a018-4c9c-8523-0333a9472a6f" providerId="ADAL" clId="{D0C6C609-C87B-479C-8CAA-03D4068CB3D7}" dt="2024-02-19T17:24:14.952" v="8" actId="113"/>
        <pc:sldMkLst>
          <pc:docMk/>
          <pc:sldMk cId="0" sldId="2349"/>
        </pc:sldMkLst>
        <pc:spChg chg="mod">
          <ac:chgData name="Jan Tokorcheck" userId="c0f0cca7-a018-4c9c-8523-0333a9472a6f" providerId="ADAL" clId="{D0C6C609-C87B-479C-8CAA-03D4068CB3D7}" dt="2024-02-19T17:24:14.952" v="8" actId="113"/>
          <ac:spMkLst>
            <pc:docMk/>
            <pc:sldMk cId="0" sldId="2349"/>
            <ac:spMk id="6" creationId="{D19AFAF0-9069-2F5A-0178-DCE58DC2D0C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329D3E-AAC6-4A58-AE8A-F786E346C8B0}" type="doc">
      <dgm:prSet loTypeId="urn:microsoft.com/office/officeart/2005/8/layout/hList9" loCatId="list" qsTypeId="urn:microsoft.com/office/officeart/2005/8/quickstyle/simple1" qsCatId="simple" csTypeId="urn:microsoft.com/office/officeart/2005/8/colors/colorful3" csCatId="colorful" phldr="1"/>
      <dgm:spPr/>
      <dgm:t>
        <a:bodyPr/>
        <a:lstStyle/>
        <a:p>
          <a:endParaRPr lang="en-US"/>
        </a:p>
      </dgm:t>
    </dgm:pt>
    <dgm:pt modelId="{627EAE27-2755-40B2-8B6E-ECA026327018}">
      <dgm:prSet phldrT="[Text]"/>
      <dgm:spPr>
        <a:xfrm>
          <a:off x="509722" y="694"/>
          <a:ext cx="577187" cy="577187"/>
        </a:xfrm>
        <a:prstGeom prst="ellipse">
          <a:avLst/>
        </a:prstGeom>
        <a:solidFill>
          <a:srgbClr val="555FAD">
            <a:hueOff val="0"/>
            <a:satOff val="0"/>
            <a:lumOff val="0"/>
            <a:alphaOff val="0"/>
          </a:srgbClr>
        </a:solidFill>
        <a:ln w="12700" cap="flat" cmpd="sng" algn="ctr">
          <a:solidFill>
            <a:srgbClr val="FCFCFC">
              <a:hueOff val="0"/>
              <a:satOff val="0"/>
              <a:lumOff val="0"/>
              <a:alphaOff val="0"/>
            </a:srgbClr>
          </a:solidFill>
          <a:prstDash val="solid"/>
          <a:miter lim="800000"/>
        </a:ln>
        <a:effectLst/>
      </dgm:spPr>
      <dgm:t>
        <a:bodyPr/>
        <a:lstStyle/>
        <a:p>
          <a:pPr>
            <a:buNone/>
          </a:pPr>
          <a:r>
            <a:rPr lang="en-US">
              <a:solidFill>
                <a:srgbClr val="FCFCFC"/>
              </a:solidFill>
              <a:latin typeface="Tahoma"/>
              <a:ea typeface="+mn-ea"/>
              <a:cs typeface="+mn-cs"/>
            </a:rPr>
            <a:t>Fall 1 </a:t>
          </a:r>
        </a:p>
      </dgm:t>
    </dgm:pt>
    <dgm:pt modelId="{6F28C346-0410-4948-BD14-0166EC121019}" type="parTrans" cxnId="{C2345F14-BE37-46DB-8892-893B906AF38A}">
      <dgm:prSet/>
      <dgm:spPr/>
      <dgm:t>
        <a:bodyPr/>
        <a:lstStyle/>
        <a:p>
          <a:endParaRPr lang="en-US"/>
        </a:p>
      </dgm:t>
    </dgm:pt>
    <dgm:pt modelId="{27032F66-01F2-4661-8C68-413F37FD4D4C}" type="sibTrans" cxnId="{C2345F14-BE37-46DB-8892-893B906AF38A}">
      <dgm:prSet/>
      <dgm:spPr/>
      <dgm:t>
        <a:bodyPr/>
        <a:lstStyle/>
        <a:p>
          <a:endParaRPr lang="en-US"/>
        </a:p>
      </dgm:t>
    </dgm:pt>
    <dgm:pt modelId="{FD622440-75D4-4AE3-AB0F-51AF72EC699B}">
      <dgm:prSet phldrT="[Text]"/>
      <dgm:spPr>
        <a:xfrm>
          <a:off x="971472" y="231569"/>
          <a:ext cx="865781" cy="577476"/>
        </a:xfrm>
        <a:prstGeom prst="rect">
          <a:avLst/>
        </a:prstGeom>
        <a:solidFill>
          <a:srgbClr val="555FAD">
            <a:tint val="40000"/>
            <a:alpha val="90000"/>
            <a:hueOff val="0"/>
            <a:satOff val="0"/>
            <a:lumOff val="0"/>
            <a:alphaOff val="0"/>
          </a:srgbClr>
        </a:solidFill>
        <a:ln w="12700" cap="flat" cmpd="sng" algn="ctr">
          <a:solidFill>
            <a:srgbClr val="555FAD">
              <a:tint val="40000"/>
              <a:alpha val="90000"/>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Tahoma"/>
              <a:ea typeface="+mn-ea"/>
              <a:cs typeface="+mn-cs"/>
            </a:rPr>
            <a:t>SENR</a:t>
          </a:r>
        </a:p>
      </dgm:t>
    </dgm:pt>
    <dgm:pt modelId="{2DA0145D-F515-45CC-AE34-840D87EDC083}" type="parTrans" cxnId="{B154D44A-9FFC-44EE-92E2-E86CBC123C28}">
      <dgm:prSet/>
      <dgm:spPr/>
      <dgm:t>
        <a:bodyPr/>
        <a:lstStyle/>
        <a:p>
          <a:endParaRPr lang="en-US"/>
        </a:p>
      </dgm:t>
    </dgm:pt>
    <dgm:pt modelId="{9FA47C88-2069-49BE-92A0-C1A0C6946C06}" type="sibTrans" cxnId="{B154D44A-9FFC-44EE-92E2-E86CBC123C28}">
      <dgm:prSet/>
      <dgm:spPr/>
      <dgm:t>
        <a:bodyPr/>
        <a:lstStyle/>
        <a:p>
          <a:endParaRPr lang="en-US"/>
        </a:p>
      </dgm:t>
    </dgm:pt>
    <dgm:pt modelId="{5645B853-BD23-4BCF-BFB5-11A3BFFD5203}">
      <dgm:prSet phldrT="[Text]"/>
      <dgm:spPr>
        <a:xfrm>
          <a:off x="971472" y="809045"/>
          <a:ext cx="865781" cy="577476"/>
        </a:xfrm>
        <a:prstGeom prst="rect">
          <a:avLst/>
        </a:prstGeom>
        <a:solidFill>
          <a:srgbClr val="555FAD">
            <a:tint val="40000"/>
            <a:alpha val="90000"/>
            <a:hueOff val="-137689"/>
            <a:satOff val="-131"/>
            <a:lumOff val="-90"/>
            <a:alphaOff val="0"/>
          </a:srgbClr>
        </a:solidFill>
        <a:ln w="12700" cap="flat" cmpd="sng" algn="ctr">
          <a:solidFill>
            <a:srgbClr val="555FAD">
              <a:tint val="40000"/>
              <a:alpha val="90000"/>
              <a:hueOff val="-137689"/>
              <a:satOff val="-131"/>
              <a:lumOff val="-9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Tahoma"/>
              <a:ea typeface="+mn-ea"/>
              <a:cs typeface="+mn-cs"/>
            </a:rPr>
            <a:t>SINF</a:t>
          </a:r>
        </a:p>
      </dgm:t>
    </dgm:pt>
    <dgm:pt modelId="{9C7A18C2-2CF6-4F0A-84DF-8BBEFA7402BF}" type="parTrans" cxnId="{BC8FA253-7349-4F26-B7E0-59C56FDA204B}">
      <dgm:prSet/>
      <dgm:spPr/>
      <dgm:t>
        <a:bodyPr/>
        <a:lstStyle/>
        <a:p>
          <a:endParaRPr lang="en-US"/>
        </a:p>
      </dgm:t>
    </dgm:pt>
    <dgm:pt modelId="{5F27A6E1-5679-4712-B50A-10D8293EDFA4}" type="sibTrans" cxnId="{BC8FA253-7349-4F26-B7E0-59C56FDA204B}">
      <dgm:prSet/>
      <dgm:spPr/>
      <dgm:t>
        <a:bodyPr/>
        <a:lstStyle/>
        <a:p>
          <a:endParaRPr lang="en-US"/>
        </a:p>
      </dgm:t>
    </dgm:pt>
    <dgm:pt modelId="{1D564F4E-DF59-4FB4-AB02-6DEBCEC75667}">
      <dgm:prSet phldrT="[Text]"/>
      <dgm:spPr>
        <a:xfrm>
          <a:off x="1952691" y="694"/>
          <a:ext cx="577187" cy="577187"/>
        </a:xfrm>
        <a:prstGeom prst="ellipse">
          <a:avLst/>
        </a:prstGeom>
        <a:solidFill>
          <a:srgbClr val="555FAD">
            <a:hueOff val="-588313"/>
            <a:satOff val="7461"/>
            <a:lumOff val="-3059"/>
            <a:alphaOff val="0"/>
          </a:srgbClr>
        </a:solidFill>
        <a:ln w="12700" cap="flat" cmpd="sng" algn="ctr">
          <a:solidFill>
            <a:srgbClr val="FCFCFC">
              <a:hueOff val="0"/>
              <a:satOff val="0"/>
              <a:lumOff val="0"/>
              <a:alphaOff val="0"/>
            </a:srgbClr>
          </a:solidFill>
          <a:prstDash val="solid"/>
          <a:miter lim="800000"/>
        </a:ln>
        <a:effectLst/>
      </dgm:spPr>
      <dgm:t>
        <a:bodyPr/>
        <a:lstStyle/>
        <a:p>
          <a:pPr>
            <a:buNone/>
          </a:pPr>
          <a:r>
            <a:rPr lang="en-US">
              <a:solidFill>
                <a:srgbClr val="FCFCFC"/>
              </a:solidFill>
              <a:latin typeface="Tahoma"/>
              <a:ea typeface="+mn-ea"/>
              <a:cs typeface="+mn-cs"/>
            </a:rPr>
            <a:t>Fall 2 </a:t>
          </a:r>
        </a:p>
      </dgm:t>
    </dgm:pt>
    <dgm:pt modelId="{44D07752-4745-43B6-B0CC-B2CF9BCA485B}" type="parTrans" cxnId="{E82D4F6D-5493-4FAD-9279-51831D97C627}">
      <dgm:prSet/>
      <dgm:spPr/>
      <dgm:t>
        <a:bodyPr/>
        <a:lstStyle/>
        <a:p>
          <a:endParaRPr lang="en-US"/>
        </a:p>
      </dgm:t>
    </dgm:pt>
    <dgm:pt modelId="{0F0F0ACE-62F2-4B69-BB70-560E12D34C26}" type="sibTrans" cxnId="{E82D4F6D-5493-4FAD-9279-51831D97C627}">
      <dgm:prSet/>
      <dgm:spPr/>
      <dgm:t>
        <a:bodyPr/>
        <a:lstStyle/>
        <a:p>
          <a:endParaRPr lang="en-US"/>
        </a:p>
      </dgm:t>
    </dgm:pt>
    <dgm:pt modelId="{A34FF965-7D4F-44E0-B915-A477E407D04F}">
      <dgm:prSet phldrT="[Text]"/>
      <dgm:spPr>
        <a:xfrm>
          <a:off x="2414441" y="231569"/>
          <a:ext cx="865781" cy="577476"/>
        </a:xfrm>
        <a:prstGeom prst="rect">
          <a:avLst/>
        </a:prstGeom>
        <a:solidFill>
          <a:srgbClr val="555FAD">
            <a:tint val="40000"/>
            <a:alpha val="90000"/>
            <a:hueOff val="-826136"/>
            <a:satOff val="-785"/>
            <a:lumOff val="-537"/>
            <a:alphaOff val="0"/>
          </a:srgbClr>
        </a:solidFill>
        <a:ln w="12700" cap="flat" cmpd="sng" algn="ctr">
          <a:solidFill>
            <a:srgbClr val="555FAD">
              <a:tint val="40000"/>
              <a:alpha val="90000"/>
              <a:hueOff val="-826136"/>
              <a:satOff val="-785"/>
              <a:lumOff val="-537"/>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Tahoma"/>
              <a:ea typeface="+mn-ea"/>
              <a:cs typeface="+mn-cs"/>
            </a:rPr>
            <a:t>SCSE</a:t>
          </a:r>
        </a:p>
      </dgm:t>
    </dgm:pt>
    <dgm:pt modelId="{C56EA8B6-72F9-4E91-B317-1D82C2527679}" type="parTrans" cxnId="{19E8E48A-0CC7-4CA9-8B22-4DC365400E5E}">
      <dgm:prSet/>
      <dgm:spPr/>
      <dgm:t>
        <a:bodyPr/>
        <a:lstStyle/>
        <a:p>
          <a:endParaRPr lang="en-US"/>
        </a:p>
      </dgm:t>
    </dgm:pt>
    <dgm:pt modelId="{764072B3-A2F4-4F6B-9F17-6774F7781520}" type="sibTrans" cxnId="{19E8E48A-0CC7-4CA9-8B22-4DC365400E5E}">
      <dgm:prSet/>
      <dgm:spPr/>
      <dgm:t>
        <a:bodyPr/>
        <a:lstStyle/>
        <a:p>
          <a:endParaRPr lang="en-US"/>
        </a:p>
      </dgm:t>
    </dgm:pt>
    <dgm:pt modelId="{F495B4CE-BFB3-4E9B-A11E-FB79455536FE}">
      <dgm:prSet phldrT="[Text]"/>
      <dgm:spPr>
        <a:xfrm>
          <a:off x="3857410" y="231569"/>
          <a:ext cx="865781" cy="577476"/>
        </a:xfrm>
        <a:prstGeom prst="rect">
          <a:avLst/>
        </a:prstGeom>
        <a:solidFill>
          <a:srgbClr val="555FAD">
            <a:tint val="40000"/>
            <a:alpha val="90000"/>
            <a:hueOff val="-1101514"/>
            <a:satOff val="-1047"/>
            <a:lumOff val="-717"/>
            <a:alphaOff val="0"/>
          </a:srgbClr>
        </a:solidFill>
        <a:ln w="12700" cap="flat" cmpd="sng" algn="ctr">
          <a:solidFill>
            <a:srgbClr val="555FAD">
              <a:tint val="40000"/>
              <a:alpha val="90000"/>
              <a:hueOff val="-1101514"/>
              <a:satOff val="-1047"/>
              <a:lumOff val="-717"/>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Tahoma"/>
              <a:ea typeface="+mn-ea"/>
              <a:cs typeface="+mn-cs"/>
            </a:rPr>
            <a:t>SCSC</a:t>
          </a:r>
        </a:p>
      </dgm:t>
    </dgm:pt>
    <dgm:pt modelId="{65911CE5-2D55-4810-A693-4796220C5F76}" type="parTrans" cxnId="{9065A78A-9477-4C66-A72C-F4E3CBC7AA8B}">
      <dgm:prSet/>
      <dgm:spPr/>
      <dgm:t>
        <a:bodyPr/>
        <a:lstStyle/>
        <a:p>
          <a:endParaRPr lang="en-US"/>
        </a:p>
      </dgm:t>
    </dgm:pt>
    <dgm:pt modelId="{A89FE116-B480-4EAC-957C-AB4EC4E8DE71}" type="sibTrans" cxnId="{9065A78A-9477-4C66-A72C-F4E3CBC7AA8B}">
      <dgm:prSet/>
      <dgm:spPr/>
      <dgm:t>
        <a:bodyPr/>
        <a:lstStyle/>
        <a:p>
          <a:endParaRPr lang="en-US"/>
        </a:p>
      </dgm:t>
    </dgm:pt>
    <dgm:pt modelId="{4BAE43D4-90F4-4DAF-A0A2-A21E3DFAF434}">
      <dgm:prSet phldrT="[Text]"/>
      <dgm:spPr>
        <a:xfrm>
          <a:off x="971472" y="1386521"/>
          <a:ext cx="865781" cy="577476"/>
        </a:xfrm>
        <a:prstGeom prst="rect">
          <a:avLst/>
        </a:prstGeom>
        <a:solidFill>
          <a:srgbClr val="555FAD">
            <a:tint val="40000"/>
            <a:alpha val="90000"/>
            <a:hueOff val="-275379"/>
            <a:satOff val="-262"/>
            <a:lumOff val="-179"/>
            <a:alphaOff val="0"/>
          </a:srgbClr>
        </a:solidFill>
        <a:ln w="12700" cap="flat" cmpd="sng" algn="ctr">
          <a:solidFill>
            <a:srgbClr val="555FAD">
              <a:tint val="40000"/>
              <a:alpha val="90000"/>
              <a:hueOff val="-275379"/>
              <a:satOff val="-262"/>
              <a:lumOff val="-179"/>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Tahoma"/>
              <a:ea typeface="+mn-ea"/>
              <a:cs typeface="+mn-cs"/>
            </a:rPr>
            <a:t>SELA</a:t>
          </a:r>
        </a:p>
      </dgm:t>
    </dgm:pt>
    <dgm:pt modelId="{14FED8C8-74D4-4973-89BD-667C8D394B4E}" type="parTrans" cxnId="{FAB90846-22B5-4472-97B5-3EFFDDE99DD6}">
      <dgm:prSet/>
      <dgm:spPr/>
      <dgm:t>
        <a:bodyPr/>
        <a:lstStyle/>
        <a:p>
          <a:endParaRPr lang="en-US"/>
        </a:p>
      </dgm:t>
    </dgm:pt>
    <dgm:pt modelId="{3F78EB59-618E-4447-885D-806BC38F7E86}" type="sibTrans" cxnId="{FAB90846-22B5-4472-97B5-3EFFDDE99DD6}">
      <dgm:prSet/>
      <dgm:spPr/>
      <dgm:t>
        <a:bodyPr/>
        <a:lstStyle/>
        <a:p>
          <a:endParaRPr lang="en-US"/>
        </a:p>
      </dgm:t>
    </dgm:pt>
    <dgm:pt modelId="{AE5892C8-E811-45AD-9DC7-5EC3C69F077F}">
      <dgm:prSet phldrT="[Text]"/>
      <dgm:spPr>
        <a:xfrm>
          <a:off x="971472" y="1963997"/>
          <a:ext cx="865781" cy="577476"/>
        </a:xfrm>
        <a:prstGeom prst="rect">
          <a:avLst/>
        </a:prstGeom>
        <a:solidFill>
          <a:srgbClr val="555FAD">
            <a:tint val="40000"/>
            <a:alpha val="90000"/>
            <a:hueOff val="-413068"/>
            <a:satOff val="-393"/>
            <a:lumOff val="-269"/>
            <a:alphaOff val="0"/>
          </a:srgbClr>
        </a:solidFill>
        <a:ln w="12700" cap="flat" cmpd="sng" algn="ctr">
          <a:solidFill>
            <a:srgbClr val="555FAD">
              <a:tint val="40000"/>
              <a:alpha val="90000"/>
              <a:hueOff val="-413068"/>
              <a:satOff val="-393"/>
              <a:lumOff val="-269"/>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Tahoma"/>
              <a:ea typeface="+mn-ea"/>
              <a:cs typeface="+mn-cs"/>
            </a:rPr>
            <a:t>SPRG</a:t>
          </a:r>
        </a:p>
      </dgm:t>
    </dgm:pt>
    <dgm:pt modelId="{15495DF2-1A12-4BDB-AFB4-ED78DB9D3D1A}" type="parTrans" cxnId="{D84FEFC9-CF8C-4C4E-A299-96A933D65336}">
      <dgm:prSet/>
      <dgm:spPr/>
      <dgm:t>
        <a:bodyPr/>
        <a:lstStyle/>
        <a:p>
          <a:endParaRPr lang="en-US"/>
        </a:p>
      </dgm:t>
    </dgm:pt>
    <dgm:pt modelId="{EF970E51-CC83-4DB4-A355-EF6FFE9F8A83}" type="sibTrans" cxnId="{D84FEFC9-CF8C-4C4E-A299-96A933D65336}">
      <dgm:prSet/>
      <dgm:spPr/>
      <dgm:t>
        <a:bodyPr/>
        <a:lstStyle/>
        <a:p>
          <a:endParaRPr lang="en-US"/>
        </a:p>
      </dgm:t>
    </dgm:pt>
    <dgm:pt modelId="{DD42DADB-D4E5-46A0-98A3-265992E73E97}">
      <dgm:prSet phldrT="[Text]"/>
      <dgm:spPr>
        <a:xfrm>
          <a:off x="971472" y="2541474"/>
          <a:ext cx="865781" cy="577476"/>
        </a:xfrm>
        <a:prstGeom prst="rect">
          <a:avLst/>
        </a:prstGeom>
        <a:solidFill>
          <a:srgbClr val="555FAD">
            <a:tint val="40000"/>
            <a:alpha val="90000"/>
            <a:hueOff val="-550757"/>
            <a:satOff val="-523"/>
            <a:lumOff val="-358"/>
            <a:alphaOff val="0"/>
          </a:srgbClr>
        </a:solidFill>
        <a:ln w="12700" cap="flat" cmpd="sng" algn="ctr">
          <a:solidFill>
            <a:srgbClr val="555FAD">
              <a:tint val="40000"/>
              <a:alpha val="90000"/>
              <a:hueOff val="-550757"/>
              <a:satOff val="-523"/>
              <a:lumOff val="-358"/>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Tahoma"/>
              <a:ea typeface="+mn-ea"/>
              <a:cs typeface="+mn-cs"/>
            </a:rPr>
            <a:t>SPED</a:t>
          </a:r>
        </a:p>
      </dgm:t>
    </dgm:pt>
    <dgm:pt modelId="{51B1D0F4-150D-4681-A713-13099ADFB4DF}" type="parTrans" cxnId="{FA7D623B-F0BF-4873-AA16-65E02A624A4F}">
      <dgm:prSet/>
      <dgm:spPr/>
      <dgm:t>
        <a:bodyPr/>
        <a:lstStyle/>
        <a:p>
          <a:endParaRPr lang="en-US"/>
        </a:p>
      </dgm:t>
    </dgm:pt>
    <dgm:pt modelId="{F9EE548F-2A9F-4704-8437-8E1822322732}" type="sibTrans" cxnId="{FA7D623B-F0BF-4873-AA16-65E02A624A4F}">
      <dgm:prSet/>
      <dgm:spPr/>
      <dgm:t>
        <a:bodyPr/>
        <a:lstStyle/>
        <a:p>
          <a:endParaRPr lang="en-US"/>
        </a:p>
      </dgm:t>
    </dgm:pt>
    <dgm:pt modelId="{30C81DC9-C8E5-45B3-B37E-DBCBB50A1DB0}">
      <dgm:prSet phldrT="[Text]"/>
      <dgm:spPr>
        <a:xfrm>
          <a:off x="3395660" y="694"/>
          <a:ext cx="577187" cy="577187"/>
        </a:xfrm>
        <a:prstGeom prst="ellipse">
          <a:avLst/>
        </a:prstGeom>
        <a:solidFill>
          <a:srgbClr val="555FAD">
            <a:hueOff val="-1176627"/>
            <a:satOff val="14921"/>
            <a:lumOff val="-6118"/>
            <a:alphaOff val="0"/>
          </a:srgbClr>
        </a:solidFill>
        <a:ln w="12700" cap="flat" cmpd="sng" algn="ctr">
          <a:solidFill>
            <a:srgbClr val="FCFCFC">
              <a:hueOff val="0"/>
              <a:satOff val="0"/>
              <a:lumOff val="0"/>
              <a:alphaOff val="0"/>
            </a:srgbClr>
          </a:solidFill>
          <a:prstDash val="solid"/>
          <a:miter lim="800000"/>
        </a:ln>
        <a:effectLst/>
      </dgm:spPr>
      <dgm:t>
        <a:bodyPr/>
        <a:lstStyle/>
        <a:p>
          <a:pPr>
            <a:buNone/>
          </a:pPr>
          <a:r>
            <a:rPr lang="en-US">
              <a:solidFill>
                <a:srgbClr val="FCFCFC"/>
              </a:solidFill>
              <a:latin typeface="Tahoma"/>
              <a:ea typeface="+mn-ea"/>
              <a:cs typeface="+mn-cs"/>
            </a:rPr>
            <a:t>EOY 1</a:t>
          </a:r>
        </a:p>
      </dgm:t>
    </dgm:pt>
    <dgm:pt modelId="{1061C04A-5735-421C-BB95-220284EAD51D}" type="parTrans" cxnId="{C79F73E8-B0E7-44B8-8A4F-2AB7C67F4E85}">
      <dgm:prSet/>
      <dgm:spPr/>
      <dgm:t>
        <a:bodyPr/>
        <a:lstStyle/>
        <a:p>
          <a:endParaRPr lang="en-US"/>
        </a:p>
      </dgm:t>
    </dgm:pt>
    <dgm:pt modelId="{83D99CCF-EB26-4A8D-B346-1CD12EC11A98}" type="sibTrans" cxnId="{C79F73E8-B0E7-44B8-8A4F-2AB7C67F4E85}">
      <dgm:prSet/>
      <dgm:spPr/>
      <dgm:t>
        <a:bodyPr/>
        <a:lstStyle/>
        <a:p>
          <a:endParaRPr lang="en-US"/>
        </a:p>
      </dgm:t>
    </dgm:pt>
    <dgm:pt modelId="{9DE4A0AB-9B4B-4C7E-B4B7-077BDD88C4D0}">
      <dgm:prSet phldrT="[Text]"/>
      <dgm:spPr>
        <a:xfrm>
          <a:off x="3857410" y="809045"/>
          <a:ext cx="865781" cy="577476"/>
        </a:xfrm>
        <a:prstGeom prst="rect">
          <a:avLst/>
        </a:prstGeom>
        <a:solidFill>
          <a:srgbClr val="555FAD">
            <a:tint val="40000"/>
            <a:alpha val="90000"/>
            <a:hueOff val="-1239203"/>
            <a:satOff val="-1178"/>
            <a:lumOff val="-806"/>
            <a:alphaOff val="0"/>
          </a:srgbClr>
        </a:solidFill>
        <a:ln w="12700" cap="flat" cmpd="sng" algn="ctr">
          <a:solidFill>
            <a:srgbClr val="555FAD">
              <a:tint val="40000"/>
              <a:alpha val="90000"/>
              <a:hueOff val="-1239203"/>
              <a:satOff val="-1178"/>
              <a:lumOff val="-806"/>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Tahoma"/>
              <a:ea typeface="+mn-ea"/>
              <a:cs typeface="+mn-cs"/>
            </a:rPr>
            <a:t>SCTE</a:t>
          </a:r>
        </a:p>
      </dgm:t>
    </dgm:pt>
    <dgm:pt modelId="{D3DEB045-62F9-4B38-839E-38101469467E}" type="parTrans" cxnId="{253980CF-99B4-42C6-9141-CE16DBA1A2C6}">
      <dgm:prSet/>
      <dgm:spPr/>
      <dgm:t>
        <a:bodyPr/>
        <a:lstStyle/>
        <a:p>
          <a:endParaRPr lang="en-US"/>
        </a:p>
      </dgm:t>
    </dgm:pt>
    <dgm:pt modelId="{458DD7FB-54E6-411F-84EA-46C5A03EE7A7}" type="sibTrans" cxnId="{253980CF-99B4-42C6-9141-CE16DBA1A2C6}">
      <dgm:prSet/>
      <dgm:spPr/>
      <dgm:t>
        <a:bodyPr/>
        <a:lstStyle/>
        <a:p>
          <a:endParaRPr lang="en-US"/>
        </a:p>
      </dgm:t>
    </dgm:pt>
    <dgm:pt modelId="{1D9ABE10-387D-4F22-BC43-0AC0E405AB01}">
      <dgm:prSet phldrT="[Text]"/>
      <dgm:spPr>
        <a:xfrm>
          <a:off x="6281598" y="694"/>
          <a:ext cx="577187" cy="577187"/>
        </a:xfrm>
        <a:prstGeom prst="ellipse">
          <a:avLst/>
        </a:prstGeom>
        <a:solidFill>
          <a:srgbClr val="555FAD">
            <a:hueOff val="-2353253"/>
            <a:satOff val="29842"/>
            <a:lumOff val="-12235"/>
            <a:alphaOff val="0"/>
          </a:srgbClr>
        </a:solidFill>
        <a:ln w="12700" cap="flat" cmpd="sng" algn="ctr">
          <a:solidFill>
            <a:srgbClr val="FCFCFC">
              <a:hueOff val="0"/>
              <a:satOff val="0"/>
              <a:lumOff val="0"/>
              <a:alphaOff val="0"/>
            </a:srgbClr>
          </a:solidFill>
          <a:prstDash val="solid"/>
          <a:miter lim="800000"/>
        </a:ln>
        <a:effectLst/>
      </dgm:spPr>
      <dgm:t>
        <a:bodyPr/>
        <a:lstStyle/>
        <a:p>
          <a:pPr>
            <a:buNone/>
          </a:pPr>
          <a:r>
            <a:rPr lang="en-US">
              <a:solidFill>
                <a:srgbClr val="FCFCFC"/>
              </a:solidFill>
              <a:latin typeface="Tahoma"/>
              <a:ea typeface="+mn-ea"/>
              <a:cs typeface="+mn-cs"/>
            </a:rPr>
            <a:t>EOY 3</a:t>
          </a:r>
        </a:p>
      </dgm:t>
    </dgm:pt>
    <dgm:pt modelId="{1FA6E736-2961-4BB0-8570-E461E1F7B0FC}" type="parTrans" cxnId="{3AF067C6-7F41-41DD-A0AA-86935F230C77}">
      <dgm:prSet/>
      <dgm:spPr/>
      <dgm:t>
        <a:bodyPr/>
        <a:lstStyle/>
        <a:p>
          <a:endParaRPr lang="en-US"/>
        </a:p>
      </dgm:t>
    </dgm:pt>
    <dgm:pt modelId="{456E44B0-068C-4E89-99F7-D6EAF2F62B8A}" type="sibTrans" cxnId="{3AF067C6-7F41-41DD-A0AA-86935F230C77}">
      <dgm:prSet/>
      <dgm:spPr/>
      <dgm:t>
        <a:bodyPr/>
        <a:lstStyle/>
        <a:p>
          <a:endParaRPr lang="en-US"/>
        </a:p>
      </dgm:t>
    </dgm:pt>
    <dgm:pt modelId="{548F70A7-970A-42EB-A205-8BBAE4459FEB}">
      <dgm:prSet phldrT="[Text]"/>
      <dgm:spPr>
        <a:xfrm>
          <a:off x="6743348" y="231569"/>
          <a:ext cx="865781" cy="577476"/>
        </a:xfrm>
        <a:prstGeom prst="rect">
          <a:avLst/>
        </a:prstGeom>
        <a:solidFill>
          <a:srgbClr val="555FAD">
            <a:tint val="40000"/>
            <a:alpha val="90000"/>
            <a:hueOff val="-1652271"/>
            <a:satOff val="-1570"/>
            <a:lumOff val="-1075"/>
            <a:alphaOff val="0"/>
          </a:srgbClr>
        </a:solidFill>
        <a:ln w="12700" cap="flat" cmpd="sng" algn="ctr">
          <a:solidFill>
            <a:srgbClr val="555FAD">
              <a:tint val="40000"/>
              <a:alpha val="90000"/>
              <a:hueOff val="-1652271"/>
              <a:satOff val="-1570"/>
              <a:lumOff val="-1075"/>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Tahoma"/>
              <a:ea typeface="+mn-ea"/>
              <a:cs typeface="+mn-cs"/>
            </a:rPr>
            <a:t>STAS</a:t>
          </a:r>
        </a:p>
      </dgm:t>
    </dgm:pt>
    <dgm:pt modelId="{02626485-B138-4B25-9057-4100D0787316}" type="parTrans" cxnId="{04820022-1B8E-4571-A932-1D81114F4FA1}">
      <dgm:prSet/>
      <dgm:spPr/>
      <dgm:t>
        <a:bodyPr/>
        <a:lstStyle/>
        <a:p>
          <a:endParaRPr lang="en-US"/>
        </a:p>
      </dgm:t>
    </dgm:pt>
    <dgm:pt modelId="{425162DA-0E14-488E-97ED-4D0116339A24}" type="sibTrans" cxnId="{04820022-1B8E-4571-A932-1D81114F4FA1}">
      <dgm:prSet/>
      <dgm:spPr/>
      <dgm:t>
        <a:bodyPr/>
        <a:lstStyle/>
        <a:p>
          <a:endParaRPr lang="en-US"/>
        </a:p>
      </dgm:t>
    </dgm:pt>
    <dgm:pt modelId="{E5F2A163-344A-4167-BA96-97621AA9C614}">
      <dgm:prSet phldrT="[Text]"/>
      <dgm:spPr>
        <a:xfrm>
          <a:off x="6743348" y="809045"/>
          <a:ext cx="865781" cy="577476"/>
        </a:xfrm>
        <a:prstGeom prst="rect">
          <a:avLst/>
        </a:prstGeom>
        <a:solidFill>
          <a:srgbClr val="555FAD">
            <a:tint val="40000"/>
            <a:alpha val="90000"/>
            <a:hueOff val="-1789960"/>
            <a:satOff val="-1701"/>
            <a:lumOff val="-1164"/>
            <a:alphaOff val="0"/>
          </a:srgbClr>
        </a:solidFill>
        <a:ln w="12700" cap="flat" cmpd="sng" algn="ctr">
          <a:solidFill>
            <a:srgbClr val="555FAD">
              <a:tint val="40000"/>
              <a:alpha val="90000"/>
              <a:hueOff val="-1789960"/>
              <a:satOff val="-1701"/>
              <a:lumOff val="-1164"/>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Tahoma"/>
              <a:ea typeface="+mn-ea"/>
              <a:cs typeface="+mn-cs"/>
            </a:rPr>
            <a:t>SINC</a:t>
          </a:r>
        </a:p>
      </dgm:t>
    </dgm:pt>
    <dgm:pt modelId="{887932D8-0D69-43F7-8E64-4B3578F84562}" type="parTrans" cxnId="{EAE7C2A0-4E90-4416-87A8-7283D74D7C73}">
      <dgm:prSet/>
      <dgm:spPr/>
      <dgm:t>
        <a:bodyPr/>
        <a:lstStyle/>
        <a:p>
          <a:endParaRPr lang="en-US"/>
        </a:p>
      </dgm:t>
    </dgm:pt>
    <dgm:pt modelId="{2441D607-4655-4C66-BDF7-06B9B3DB9776}" type="sibTrans" cxnId="{EAE7C2A0-4E90-4416-87A8-7283D74D7C73}">
      <dgm:prSet/>
      <dgm:spPr/>
      <dgm:t>
        <a:bodyPr/>
        <a:lstStyle/>
        <a:p>
          <a:endParaRPr lang="en-US"/>
        </a:p>
      </dgm:t>
    </dgm:pt>
    <dgm:pt modelId="{0760C9F4-2891-4D5D-9573-70B3456C8C89}">
      <dgm:prSet phldrT="[Text]"/>
      <dgm:spPr>
        <a:xfrm>
          <a:off x="4838629" y="694"/>
          <a:ext cx="577187" cy="577187"/>
        </a:xfrm>
        <a:prstGeom prst="ellipse">
          <a:avLst/>
        </a:prstGeom>
        <a:solidFill>
          <a:srgbClr val="555FAD">
            <a:hueOff val="-1764940"/>
            <a:satOff val="22382"/>
            <a:lumOff val="-9176"/>
            <a:alphaOff val="0"/>
          </a:srgbClr>
        </a:solidFill>
        <a:ln w="12700" cap="flat" cmpd="sng" algn="ctr">
          <a:solidFill>
            <a:srgbClr val="FCFCFC">
              <a:hueOff val="0"/>
              <a:satOff val="0"/>
              <a:lumOff val="0"/>
              <a:alphaOff val="0"/>
            </a:srgbClr>
          </a:solidFill>
          <a:prstDash val="solid"/>
          <a:miter lim="800000"/>
        </a:ln>
        <a:effectLst/>
      </dgm:spPr>
      <dgm:t>
        <a:bodyPr/>
        <a:lstStyle/>
        <a:p>
          <a:pPr>
            <a:buNone/>
          </a:pPr>
          <a:r>
            <a:rPr lang="en-US">
              <a:solidFill>
                <a:srgbClr val="FCFCFC"/>
              </a:solidFill>
              <a:latin typeface="Tahoma"/>
              <a:ea typeface="+mn-ea"/>
              <a:cs typeface="+mn-cs"/>
            </a:rPr>
            <a:t>EOY 2</a:t>
          </a:r>
        </a:p>
      </dgm:t>
    </dgm:pt>
    <dgm:pt modelId="{69FC66A8-8E2C-4F9F-8D28-C4D745E2DDFF}" type="parTrans" cxnId="{C23F624A-2814-4436-884A-8C808D210F36}">
      <dgm:prSet/>
      <dgm:spPr/>
      <dgm:t>
        <a:bodyPr/>
        <a:lstStyle/>
        <a:p>
          <a:endParaRPr lang="en-US"/>
        </a:p>
      </dgm:t>
    </dgm:pt>
    <dgm:pt modelId="{080027A0-EEFA-402F-BBE6-8AA3FD3C9F53}" type="sibTrans" cxnId="{C23F624A-2814-4436-884A-8C808D210F36}">
      <dgm:prSet/>
      <dgm:spPr/>
      <dgm:t>
        <a:bodyPr/>
        <a:lstStyle/>
        <a:p>
          <a:endParaRPr lang="en-US"/>
        </a:p>
      </dgm:t>
    </dgm:pt>
    <dgm:pt modelId="{76433FEF-D95A-4499-BCB6-791FC296B2F6}">
      <dgm:prSet phldrT="[Text]"/>
      <dgm:spPr>
        <a:xfrm>
          <a:off x="5300379" y="231569"/>
          <a:ext cx="865781" cy="577476"/>
        </a:xfrm>
        <a:prstGeom prst="rect">
          <a:avLst/>
        </a:prstGeom>
        <a:solidFill>
          <a:srgbClr val="555FAD">
            <a:tint val="40000"/>
            <a:alpha val="90000"/>
            <a:hueOff val="-1514582"/>
            <a:satOff val="-1439"/>
            <a:lumOff val="-985"/>
            <a:alphaOff val="0"/>
          </a:srgbClr>
        </a:solidFill>
        <a:ln w="12700" cap="flat" cmpd="sng" algn="ctr">
          <a:solidFill>
            <a:srgbClr val="555FAD">
              <a:tint val="40000"/>
              <a:alpha val="90000"/>
              <a:hueOff val="-1514582"/>
              <a:satOff val="-1439"/>
              <a:lumOff val="-985"/>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Tahoma"/>
              <a:ea typeface="+mn-ea"/>
              <a:cs typeface="+mn-cs"/>
            </a:rPr>
            <a:t>SPRG</a:t>
          </a:r>
        </a:p>
      </dgm:t>
    </dgm:pt>
    <dgm:pt modelId="{B8DDFE83-73C5-44E6-94AE-5B5C7E4B6540}" type="parTrans" cxnId="{5FC4FCFF-EEE2-4C2F-A0E6-57275347EF58}">
      <dgm:prSet/>
      <dgm:spPr/>
      <dgm:t>
        <a:bodyPr/>
        <a:lstStyle/>
        <a:p>
          <a:endParaRPr lang="en-US"/>
        </a:p>
      </dgm:t>
    </dgm:pt>
    <dgm:pt modelId="{194BB9C2-41BD-4E56-8AFB-670B7A1DBCF2}" type="sibTrans" cxnId="{5FC4FCFF-EEE2-4C2F-A0E6-57275347EF58}">
      <dgm:prSet/>
      <dgm:spPr/>
      <dgm:t>
        <a:bodyPr/>
        <a:lstStyle/>
        <a:p>
          <a:endParaRPr lang="en-US"/>
        </a:p>
      </dgm:t>
    </dgm:pt>
    <dgm:pt modelId="{77D03B36-B0D6-4A47-BF28-812BE1D5AB46}">
      <dgm:prSet phldrT="[Text]"/>
      <dgm:spPr>
        <a:xfrm>
          <a:off x="6743348" y="1386521"/>
          <a:ext cx="865781" cy="577476"/>
        </a:xfrm>
        <a:prstGeom prst="rect">
          <a:avLst/>
        </a:prstGeom>
        <a:solidFill>
          <a:srgbClr val="555FAD">
            <a:tint val="40000"/>
            <a:alpha val="90000"/>
            <a:hueOff val="-1927650"/>
            <a:satOff val="-1832"/>
            <a:lumOff val="-1254"/>
            <a:alphaOff val="0"/>
          </a:srgbClr>
        </a:solidFill>
        <a:ln w="12700" cap="flat" cmpd="sng" algn="ctr">
          <a:solidFill>
            <a:srgbClr val="555FAD">
              <a:tint val="40000"/>
              <a:alpha val="90000"/>
              <a:hueOff val="-1927650"/>
              <a:satOff val="-1832"/>
              <a:lumOff val="-1254"/>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Tahoma"/>
              <a:ea typeface="+mn-ea"/>
              <a:cs typeface="+mn-cs"/>
            </a:rPr>
            <a:t>SIRS</a:t>
          </a:r>
        </a:p>
      </dgm:t>
    </dgm:pt>
    <dgm:pt modelId="{870FF7D2-A38D-45FE-8DF1-F5A960BEAA9D}" type="parTrans" cxnId="{CFBB3CFD-4879-4D7D-A2A1-D0FB0B9FE50E}">
      <dgm:prSet/>
      <dgm:spPr/>
      <dgm:t>
        <a:bodyPr/>
        <a:lstStyle/>
        <a:p>
          <a:endParaRPr lang="en-US"/>
        </a:p>
      </dgm:t>
    </dgm:pt>
    <dgm:pt modelId="{EA5A85E0-1269-467D-91AA-100DEA884CC1}" type="sibTrans" cxnId="{CFBB3CFD-4879-4D7D-A2A1-D0FB0B9FE50E}">
      <dgm:prSet/>
      <dgm:spPr/>
      <dgm:t>
        <a:bodyPr/>
        <a:lstStyle/>
        <a:p>
          <a:endParaRPr lang="en-US"/>
        </a:p>
      </dgm:t>
    </dgm:pt>
    <dgm:pt modelId="{553C8ED8-5812-46B3-9BE6-ECB6F9D177B3}">
      <dgm:prSet phldrT="[Text]"/>
      <dgm:spPr>
        <a:xfrm>
          <a:off x="6743348" y="1963997"/>
          <a:ext cx="865781" cy="577476"/>
        </a:xfrm>
        <a:prstGeom prst="rect">
          <a:avLst/>
        </a:prstGeom>
        <a:solidFill>
          <a:srgbClr val="555FAD">
            <a:tint val="40000"/>
            <a:alpha val="90000"/>
            <a:hueOff val="-2065339"/>
            <a:satOff val="-1963"/>
            <a:lumOff val="-1344"/>
            <a:alphaOff val="0"/>
          </a:srgbClr>
        </a:solidFill>
        <a:ln w="12700" cap="flat" cmpd="sng" algn="ctr">
          <a:solidFill>
            <a:srgbClr val="555FAD">
              <a:tint val="40000"/>
              <a:alpha val="90000"/>
              <a:hueOff val="-2065339"/>
              <a:satOff val="-1963"/>
              <a:lumOff val="-1344"/>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Tahoma"/>
              <a:ea typeface="+mn-ea"/>
              <a:cs typeface="+mn-cs"/>
            </a:rPr>
            <a:t>SOFF</a:t>
          </a:r>
        </a:p>
      </dgm:t>
    </dgm:pt>
    <dgm:pt modelId="{D56D647F-00A4-4C96-A91E-4255D4A7CFD4}" type="parTrans" cxnId="{315AC60A-D446-486B-944E-A2D5C7B24893}">
      <dgm:prSet/>
      <dgm:spPr/>
      <dgm:t>
        <a:bodyPr/>
        <a:lstStyle/>
        <a:p>
          <a:endParaRPr lang="en-US"/>
        </a:p>
      </dgm:t>
    </dgm:pt>
    <dgm:pt modelId="{A03DCC75-C57A-4AC3-9995-AE16FA136067}" type="sibTrans" cxnId="{315AC60A-D446-486B-944E-A2D5C7B24893}">
      <dgm:prSet/>
      <dgm:spPr/>
      <dgm:t>
        <a:bodyPr/>
        <a:lstStyle/>
        <a:p>
          <a:endParaRPr lang="en-US"/>
        </a:p>
      </dgm:t>
    </dgm:pt>
    <dgm:pt modelId="{365FA416-1384-4454-8527-EBB686748D87}">
      <dgm:prSet phldrT="[Text]"/>
      <dgm:spPr>
        <a:xfrm>
          <a:off x="7724567" y="694"/>
          <a:ext cx="577187" cy="577187"/>
        </a:xfrm>
        <a:prstGeom prst="ellipse">
          <a:avLst/>
        </a:prstGeom>
        <a:solidFill>
          <a:srgbClr val="555FAD">
            <a:hueOff val="-2941566"/>
            <a:satOff val="37303"/>
            <a:lumOff val="-15294"/>
            <a:alphaOff val="0"/>
          </a:srgbClr>
        </a:solidFill>
        <a:ln w="12700" cap="flat" cmpd="sng" algn="ctr">
          <a:solidFill>
            <a:srgbClr val="FCFCFC">
              <a:hueOff val="0"/>
              <a:satOff val="0"/>
              <a:lumOff val="0"/>
              <a:alphaOff val="0"/>
            </a:srgbClr>
          </a:solidFill>
          <a:prstDash val="solid"/>
          <a:miter lim="800000"/>
        </a:ln>
        <a:effectLst/>
      </dgm:spPr>
      <dgm:t>
        <a:bodyPr/>
        <a:lstStyle/>
        <a:p>
          <a:pPr>
            <a:buNone/>
          </a:pPr>
          <a:r>
            <a:rPr lang="en-US">
              <a:solidFill>
                <a:srgbClr val="FCFCFC"/>
              </a:solidFill>
              <a:latin typeface="Tahoma"/>
              <a:ea typeface="+mn-ea"/>
              <a:cs typeface="+mn-cs"/>
            </a:rPr>
            <a:t>EOY 4</a:t>
          </a:r>
        </a:p>
      </dgm:t>
    </dgm:pt>
    <dgm:pt modelId="{4E6DFD82-6568-4562-AF47-2DE2C244553E}" type="parTrans" cxnId="{B5EB1066-590B-4A69-BC47-8D3677CAAE20}">
      <dgm:prSet/>
      <dgm:spPr/>
      <dgm:t>
        <a:bodyPr/>
        <a:lstStyle/>
        <a:p>
          <a:endParaRPr lang="en-US"/>
        </a:p>
      </dgm:t>
    </dgm:pt>
    <dgm:pt modelId="{6FF77D47-EC6E-4B99-9641-8AAC17ED0A6D}" type="sibTrans" cxnId="{B5EB1066-590B-4A69-BC47-8D3677CAAE20}">
      <dgm:prSet/>
      <dgm:spPr/>
      <dgm:t>
        <a:bodyPr/>
        <a:lstStyle/>
        <a:p>
          <a:endParaRPr lang="en-US"/>
        </a:p>
      </dgm:t>
    </dgm:pt>
    <dgm:pt modelId="{9FB35BC3-10E5-40E9-8926-D838669ADE45}">
      <dgm:prSet phldrT="[Text]"/>
      <dgm:spPr>
        <a:xfrm>
          <a:off x="8186317" y="231569"/>
          <a:ext cx="865781" cy="577476"/>
        </a:xfrm>
        <a:prstGeom prst="rect">
          <a:avLst/>
        </a:prstGeom>
        <a:solidFill>
          <a:srgbClr val="555FAD">
            <a:tint val="40000"/>
            <a:alpha val="90000"/>
            <a:hueOff val="-2616096"/>
            <a:satOff val="-2486"/>
            <a:lumOff val="-1702"/>
            <a:alphaOff val="0"/>
          </a:srgbClr>
        </a:solidFill>
        <a:ln w="12700" cap="flat" cmpd="sng" algn="ctr">
          <a:solidFill>
            <a:srgbClr val="555FAD">
              <a:tint val="40000"/>
              <a:alpha val="90000"/>
              <a:hueOff val="-2616096"/>
              <a:satOff val="-2486"/>
              <a:lumOff val="-1702"/>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Tahoma"/>
              <a:ea typeface="+mn-ea"/>
              <a:cs typeface="+mn-cs"/>
            </a:rPr>
            <a:t>SPED </a:t>
          </a:r>
        </a:p>
      </dgm:t>
    </dgm:pt>
    <dgm:pt modelId="{6FE4FB65-E908-43A1-8B1C-DF2B0673A06B}" type="parTrans" cxnId="{8FF82CFD-D679-4B16-8647-E81E112807AD}">
      <dgm:prSet/>
      <dgm:spPr/>
      <dgm:t>
        <a:bodyPr/>
        <a:lstStyle/>
        <a:p>
          <a:endParaRPr lang="en-US"/>
        </a:p>
      </dgm:t>
    </dgm:pt>
    <dgm:pt modelId="{590063D6-B223-4E49-9DE7-C6482DE82C16}" type="sibTrans" cxnId="{8FF82CFD-D679-4B16-8647-E81E112807AD}">
      <dgm:prSet/>
      <dgm:spPr/>
      <dgm:t>
        <a:bodyPr/>
        <a:lstStyle/>
        <a:p>
          <a:endParaRPr lang="en-US"/>
        </a:p>
      </dgm:t>
    </dgm:pt>
    <dgm:pt modelId="{7892FD40-4EFD-4311-9473-C59DB1797EF9}">
      <dgm:prSet phldrT="[Text]"/>
      <dgm:spPr>
        <a:xfrm>
          <a:off x="8186317" y="809045"/>
          <a:ext cx="865781" cy="577476"/>
        </a:xfrm>
        <a:prstGeom prst="rect">
          <a:avLst/>
        </a:prstGeom>
        <a:solidFill>
          <a:srgbClr val="555FAD">
            <a:tint val="40000"/>
            <a:alpha val="90000"/>
            <a:hueOff val="-2753785"/>
            <a:satOff val="-2617"/>
            <a:lumOff val="-1791"/>
            <a:alphaOff val="0"/>
          </a:srgbClr>
        </a:solidFill>
        <a:ln w="12700" cap="flat" cmpd="sng" algn="ctr">
          <a:solidFill>
            <a:srgbClr val="555FAD">
              <a:tint val="40000"/>
              <a:alpha val="90000"/>
              <a:hueOff val="-2753785"/>
              <a:satOff val="-2617"/>
              <a:lumOff val="-1791"/>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Tahoma"/>
              <a:ea typeface="+mn-ea"/>
              <a:cs typeface="+mn-cs"/>
            </a:rPr>
            <a:t>SSRV</a:t>
          </a:r>
        </a:p>
      </dgm:t>
    </dgm:pt>
    <dgm:pt modelId="{9EDE1747-404C-401C-9F31-13791B9C90E6}" type="parTrans" cxnId="{CCC1C5F4-2F04-4C24-BC64-F93C5EC1BE86}">
      <dgm:prSet/>
      <dgm:spPr/>
      <dgm:t>
        <a:bodyPr/>
        <a:lstStyle/>
        <a:p>
          <a:endParaRPr lang="en-US"/>
        </a:p>
      </dgm:t>
    </dgm:pt>
    <dgm:pt modelId="{342785DE-1742-42AB-8692-AA2BE610FE5B}" type="sibTrans" cxnId="{CCC1C5F4-2F04-4C24-BC64-F93C5EC1BE86}">
      <dgm:prSet/>
      <dgm:spPr/>
      <dgm:t>
        <a:bodyPr/>
        <a:lstStyle/>
        <a:p>
          <a:endParaRPr lang="en-US"/>
        </a:p>
      </dgm:t>
    </dgm:pt>
    <dgm:pt modelId="{00739731-F080-4E75-98AD-3D67F18F4249}">
      <dgm:prSet phldrT="[Text]"/>
      <dgm:spPr>
        <a:xfrm>
          <a:off x="8186317" y="1386521"/>
          <a:ext cx="865781" cy="577476"/>
        </a:xfrm>
        <a:prstGeom prst="rect">
          <a:avLst/>
        </a:prstGeom>
        <a:solidFill>
          <a:srgbClr val="555FAD">
            <a:tint val="40000"/>
            <a:alpha val="90000"/>
            <a:hueOff val="-2891474"/>
            <a:satOff val="-2748"/>
            <a:lumOff val="-1881"/>
            <a:alphaOff val="0"/>
          </a:srgbClr>
        </a:solidFill>
        <a:ln w="12700" cap="flat" cmpd="sng" algn="ctr">
          <a:solidFill>
            <a:srgbClr val="555FAD">
              <a:tint val="40000"/>
              <a:alpha val="90000"/>
              <a:hueOff val="-2891474"/>
              <a:satOff val="-2748"/>
              <a:lumOff val="-1881"/>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Tahoma"/>
              <a:ea typeface="+mn-ea"/>
              <a:cs typeface="+mn-cs"/>
            </a:rPr>
            <a:t>PSTS</a:t>
          </a:r>
        </a:p>
      </dgm:t>
    </dgm:pt>
    <dgm:pt modelId="{08AE2C71-D631-4DF7-8313-8F9B28470A9C}" type="parTrans" cxnId="{26AFAF90-36A6-4F5A-9C5D-144F65686355}">
      <dgm:prSet/>
      <dgm:spPr/>
      <dgm:t>
        <a:bodyPr/>
        <a:lstStyle/>
        <a:p>
          <a:endParaRPr lang="en-US"/>
        </a:p>
      </dgm:t>
    </dgm:pt>
    <dgm:pt modelId="{F979E68B-0669-449A-9353-31A993BFB52C}" type="sibTrans" cxnId="{26AFAF90-36A6-4F5A-9C5D-144F65686355}">
      <dgm:prSet/>
      <dgm:spPr/>
      <dgm:t>
        <a:bodyPr/>
        <a:lstStyle/>
        <a:p>
          <a:endParaRPr lang="en-US"/>
        </a:p>
      </dgm:t>
    </dgm:pt>
    <dgm:pt modelId="{34B92FE3-D368-401D-9749-0ECED8ECB5B2}">
      <dgm:prSet phldrT="[Text]"/>
      <dgm:spPr>
        <a:xfrm>
          <a:off x="6743348" y="2541474"/>
          <a:ext cx="865781" cy="577476"/>
        </a:xfrm>
        <a:prstGeom prst="rect">
          <a:avLst/>
        </a:prstGeom>
        <a:solidFill>
          <a:srgbClr val="555FAD">
            <a:tint val="40000"/>
            <a:alpha val="90000"/>
            <a:hueOff val="-2203028"/>
            <a:satOff val="-2094"/>
            <a:lumOff val="-1433"/>
            <a:alphaOff val="0"/>
          </a:srgbClr>
        </a:solidFill>
        <a:ln w="12700" cap="flat" cmpd="sng" algn="ctr">
          <a:solidFill>
            <a:srgbClr val="555FAD">
              <a:tint val="40000"/>
              <a:alpha val="90000"/>
              <a:hueOff val="-2203028"/>
              <a:satOff val="-2094"/>
              <a:lumOff val="-1433"/>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Tahoma"/>
              <a:ea typeface="+mn-ea"/>
              <a:cs typeface="+mn-cs"/>
            </a:rPr>
            <a:t>SPRG</a:t>
          </a:r>
        </a:p>
      </dgm:t>
    </dgm:pt>
    <dgm:pt modelId="{EC6B3B94-7CF8-4FC4-9025-26AE2F95AFF8}" type="parTrans" cxnId="{B9C3CE89-29F3-4358-9AF2-F083038D189D}">
      <dgm:prSet/>
      <dgm:spPr/>
      <dgm:t>
        <a:bodyPr/>
        <a:lstStyle/>
        <a:p>
          <a:endParaRPr lang="en-US"/>
        </a:p>
      </dgm:t>
    </dgm:pt>
    <dgm:pt modelId="{73217443-D951-41B3-B88C-2801EA0A95A2}" type="sibTrans" cxnId="{B9C3CE89-29F3-4358-9AF2-F083038D189D}">
      <dgm:prSet/>
      <dgm:spPr/>
      <dgm:t>
        <a:bodyPr/>
        <a:lstStyle/>
        <a:p>
          <a:endParaRPr lang="en-US"/>
        </a:p>
      </dgm:t>
    </dgm:pt>
    <dgm:pt modelId="{62B45E72-A530-42B0-B5B6-278BAEC518CE}">
      <dgm:prSet phldrT="[Text]"/>
      <dgm:spPr>
        <a:xfrm>
          <a:off x="2414441" y="809045"/>
          <a:ext cx="865781" cy="577476"/>
        </a:xfrm>
        <a:prstGeom prst="rect">
          <a:avLst/>
        </a:prstGeom>
        <a:solidFill>
          <a:srgbClr val="555FAD">
            <a:tint val="40000"/>
            <a:alpha val="90000"/>
            <a:hueOff val="-963825"/>
            <a:satOff val="-916"/>
            <a:lumOff val="-627"/>
            <a:alphaOff val="0"/>
          </a:srgbClr>
        </a:solidFill>
        <a:ln w="12700" cap="flat" cmpd="sng" algn="ctr">
          <a:solidFill>
            <a:srgbClr val="555FAD">
              <a:tint val="40000"/>
              <a:alpha val="90000"/>
              <a:hueOff val="-963825"/>
              <a:satOff val="-916"/>
              <a:lumOff val="-627"/>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Tahoma"/>
              <a:ea typeface="+mn-ea"/>
              <a:cs typeface="+mn-cs"/>
            </a:rPr>
            <a:t>PSTS</a:t>
          </a:r>
        </a:p>
      </dgm:t>
    </dgm:pt>
    <dgm:pt modelId="{ED6EC6B0-A8C1-44DC-A20A-E2C25B8BF440}" type="parTrans" cxnId="{8CB0897B-04D8-4DB3-960D-0D3894D4D617}">
      <dgm:prSet/>
      <dgm:spPr/>
      <dgm:t>
        <a:bodyPr/>
        <a:lstStyle/>
        <a:p>
          <a:endParaRPr lang="en-US"/>
        </a:p>
      </dgm:t>
    </dgm:pt>
    <dgm:pt modelId="{742D31C0-A7BB-4568-963D-3CD639F33335}" type="sibTrans" cxnId="{8CB0897B-04D8-4DB3-960D-0D3894D4D617}">
      <dgm:prSet/>
      <dgm:spPr/>
      <dgm:t>
        <a:bodyPr/>
        <a:lstStyle/>
        <a:p>
          <a:endParaRPr lang="en-US"/>
        </a:p>
      </dgm:t>
    </dgm:pt>
    <dgm:pt modelId="{AA145A32-BD20-43A8-853B-934F8801B4C6}">
      <dgm:prSet phldrT="[Text]"/>
      <dgm:spPr>
        <a:xfrm>
          <a:off x="3857410" y="1386521"/>
          <a:ext cx="865781" cy="577476"/>
        </a:xfrm>
        <a:prstGeom prst="rect">
          <a:avLst/>
        </a:prstGeom>
        <a:solidFill>
          <a:srgbClr val="555FAD">
            <a:tint val="40000"/>
            <a:alpha val="90000"/>
            <a:hueOff val="-1376893"/>
            <a:satOff val="-1309"/>
            <a:lumOff val="-896"/>
            <a:alphaOff val="0"/>
          </a:srgbClr>
        </a:solidFill>
        <a:ln w="12700" cap="flat" cmpd="sng" algn="ctr">
          <a:solidFill>
            <a:srgbClr val="555FAD">
              <a:tint val="40000"/>
              <a:alpha val="90000"/>
              <a:hueOff val="-1376893"/>
              <a:satOff val="-1309"/>
              <a:lumOff val="-896"/>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Tahoma"/>
              <a:ea typeface="+mn-ea"/>
              <a:cs typeface="+mn-cs"/>
            </a:rPr>
            <a:t>WBLR</a:t>
          </a:r>
        </a:p>
      </dgm:t>
    </dgm:pt>
    <dgm:pt modelId="{806F2F9F-1AFC-4BF5-9B90-799EB78E1657}" type="parTrans" cxnId="{46A51ED8-3F4A-40E3-9AB4-460A7B6D9D59}">
      <dgm:prSet/>
      <dgm:spPr/>
      <dgm:t>
        <a:bodyPr/>
        <a:lstStyle/>
        <a:p>
          <a:endParaRPr lang="en-US"/>
        </a:p>
      </dgm:t>
    </dgm:pt>
    <dgm:pt modelId="{22643B1C-3606-47F6-A19F-32F817DCCAD8}" type="sibTrans" cxnId="{46A51ED8-3F4A-40E3-9AB4-460A7B6D9D59}">
      <dgm:prSet/>
      <dgm:spPr/>
      <dgm:t>
        <a:bodyPr/>
        <a:lstStyle/>
        <a:p>
          <a:endParaRPr lang="en-US"/>
        </a:p>
      </dgm:t>
    </dgm:pt>
    <dgm:pt modelId="{48355C99-FFDD-4CA0-BEAB-D50C76FF2154}">
      <dgm:prSet phldrT="[Text]"/>
      <dgm:spPr>
        <a:xfrm>
          <a:off x="6743348" y="3696426"/>
          <a:ext cx="865781" cy="577476"/>
        </a:xfrm>
        <a:prstGeom prst="rect">
          <a:avLst/>
        </a:prstGeom>
        <a:solidFill>
          <a:srgbClr val="555FAD">
            <a:tint val="40000"/>
            <a:alpha val="90000"/>
            <a:hueOff val="-2478407"/>
            <a:satOff val="-2355"/>
            <a:lumOff val="-1612"/>
            <a:alphaOff val="0"/>
          </a:srgbClr>
        </a:solidFill>
        <a:ln w="12700" cap="flat" cmpd="sng" algn="ctr">
          <a:solidFill>
            <a:srgbClr val="555FAD">
              <a:tint val="40000"/>
              <a:alpha val="90000"/>
              <a:hueOff val="-2478407"/>
              <a:satOff val="-2355"/>
              <a:lumOff val="-1612"/>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Tahoma"/>
              <a:ea typeface="+mn-ea"/>
              <a:cs typeface="+mn-cs"/>
            </a:rPr>
            <a:t>SENR</a:t>
          </a:r>
        </a:p>
      </dgm:t>
    </dgm:pt>
    <dgm:pt modelId="{DDA4BA5B-C96B-48B2-B046-F6C50B2C3445}" type="parTrans" cxnId="{5FA8A064-61CF-412B-A4B5-03480D1A9D34}">
      <dgm:prSet/>
      <dgm:spPr/>
      <dgm:t>
        <a:bodyPr/>
        <a:lstStyle/>
        <a:p>
          <a:endParaRPr lang="en-US"/>
        </a:p>
      </dgm:t>
    </dgm:pt>
    <dgm:pt modelId="{2D8793C4-3469-45EC-8BFA-07A5FCBEC176}" type="sibTrans" cxnId="{5FA8A064-61CF-412B-A4B5-03480D1A9D34}">
      <dgm:prSet/>
      <dgm:spPr/>
      <dgm:t>
        <a:bodyPr/>
        <a:lstStyle/>
        <a:p>
          <a:endParaRPr lang="en-US"/>
        </a:p>
      </dgm:t>
    </dgm:pt>
    <dgm:pt modelId="{0876D3F1-8295-43FD-A3DA-9816E1429276}">
      <dgm:prSet phldrT="[Text]"/>
      <dgm:spPr>
        <a:xfrm>
          <a:off x="6743348" y="3118950"/>
          <a:ext cx="865781" cy="577476"/>
        </a:xfrm>
        <a:prstGeom prst="rect">
          <a:avLst/>
        </a:prstGeom>
        <a:solidFill>
          <a:srgbClr val="555FAD">
            <a:tint val="40000"/>
            <a:alpha val="90000"/>
            <a:hueOff val="-2340717"/>
            <a:satOff val="-2225"/>
            <a:lumOff val="-1523"/>
            <a:alphaOff val="0"/>
          </a:srgbClr>
        </a:solidFill>
        <a:ln w="12700" cap="flat" cmpd="sng" algn="ctr">
          <a:solidFill>
            <a:srgbClr val="555FAD">
              <a:tint val="40000"/>
              <a:alpha val="90000"/>
              <a:hueOff val="-2340717"/>
              <a:satOff val="-2225"/>
              <a:lumOff val="-1523"/>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Tahoma"/>
              <a:ea typeface="+mn-ea"/>
              <a:cs typeface="+mn-cs"/>
            </a:rPr>
            <a:t>SELA</a:t>
          </a:r>
        </a:p>
      </dgm:t>
    </dgm:pt>
    <dgm:pt modelId="{4531C8EF-FD02-4CFB-9BCD-0E4805020453}" type="parTrans" cxnId="{4718E258-1428-448F-9AF9-50FC40244982}">
      <dgm:prSet/>
      <dgm:spPr/>
      <dgm:t>
        <a:bodyPr/>
        <a:lstStyle/>
        <a:p>
          <a:endParaRPr lang="en-US"/>
        </a:p>
      </dgm:t>
    </dgm:pt>
    <dgm:pt modelId="{158F14DE-0706-4DA9-8525-A4768C8D2FE5}" type="sibTrans" cxnId="{4718E258-1428-448F-9AF9-50FC40244982}">
      <dgm:prSet/>
      <dgm:spPr/>
      <dgm:t>
        <a:bodyPr/>
        <a:lstStyle/>
        <a:p>
          <a:endParaRPr lang="en-US"/>
        </a:p>
      </dgm:t>
    </dgm:pt>
    <dgm:pt modelId="{ABDD9441-F545-4F64-8AC5-F95F8A7A8E36}">
      <dgm:prSet phldrT="[Text]"/>
      <dgm:spPr>
        <a:xfrm>
          <a:off x="971472" y="3118950"/>
          <a:ext cx="865781" cy="577476"/>
        </a:xfrm>
        <a:prstGeom prst="rect">
          <a:avLst/>
        </a:prstGeom>
        <a:solidFill>
          <a:srgbClr val="555FAD">
            <a:tint val="40000"/>
            <a:alpha val="90000"/>
            <a:hueOff val="-688446"/>
            <a:satOff val="-654"/>
            <a:lumOff val="-448"/>
            <a:alphaOff val="0"/>
          </a:srgbClr>
        </a:solidFill>
        <a:ln w="12700" cap="flat" cmpd="sng" algn="ctr">
          <a:solidFill>
            <a:srgbClr val="555FAD">
              <a:tint val="40000"/>
              <a:alpha val="90000"/>
              <a:hueOff val="-688446"/>
              <a:satOff val="-654"/>
              <a:lumOff val="-448"/>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Tahoma"/>
              <a:ea typeface="+mn-ea"/>
              <a:cs typeface="+mn-cs"/>
            </a:rPr>
            <a:t>SSRV</a:t>
          </a:r>
        </a:p>
      </dgm:t>
    </dgm:pt>
    <dgm:pt modelId="{B2330EF5-EC7E-4EB6-BB47-1AAFB19F0C90}" type="parTrans" cxnId="{947DA655-1473-4D7C-836A-E68C627C2C7B}">
      <dgm:prSet/>
      <dgm:spPr/>
      <dgm:t>
        <a:bodyPr/>
        <a:lstStyle/>
        <a:p>
          <a:endParaRPr lang="en-US"/>
        </a:p>
      </dgm:t>
    </dgm:pt>
    <dgm:pt modelId="{E02F3D25-247B-4F23-B805-2688887077B3}" type="sibTrans" cxnId="{947DA655-1473-4D7C-836A-E68C627C2C7B}">
      <dgm:prSet/>
      <dgm:spPr/>
      <dgm:t>
        <a:bodyPr/>
        <a:lstStyle/>
        <a:p>
          <a:endParaRPr lang="en-US"/>
        </a:p>
      </dgm:t>
    </dgm:pt>
    <dgm:pt modelId="{F992D456-837C-4A8B-88DC-F001E1FFE606}" type="pres">
      <dgm:prSet presAssocID="{73329D3E-AAC6-4A58-AE8A-F786E346C8B0}" presName="list" presStyleCnt="0">
        <dgm:presLayoutVars>
          <dgm:dir/>
          <dgm:animLvl val="lvl"/>
        </dgm:presLayoutVars>
      </dgm:prSet>
      <dgm:spPr/>
    </dgm:pt>
    <dgm:pt modelId="{A2173D01-E16E-4827-8F78-BA9342E4777F}" type="pres">
      <dgm:prSet presAssocID="{627EAE27-2755-40B2-8B6E-ECA026327018}" presName="posSpace" presStyleCnt="0"/>
      <dgm:spPr/>
    </dgm:pt>
    <dgm:pt modelId="{B9B3922D-CB1E-4AF6-8F90-C1E741C51EE1}" type="pres">
      <dgm:prSet presAssocID="{627EAE27-2755-40B2-8B6E-ECA026327018}" presName="vertFlow" presStyleCnt="0"/>
      <dgm:spPr/>
    </dgm:pt>
    <dgm:pt modelId="{1600D441-82E4-418B-A365-2BCD0EFC75EB}" type="pres">
      <dgm:prSet presAssocID="{627EAE27-2755-40B2-8B6E-ECA026327018}" presName="topSpace" presStyleCnt="0"/>
      <dgm:spPr/>
    </dgm:pt>
    <dgm:pt modelId="{E8C914DF-7309-43DF-ACC5-BA8BAE97F6F3}" type="pres">
      <dgm:prSet presAssocID="{627EAE27-2755-40B2-8B6E-ECA026327018}" presName="firstComp" presStyleCnt="0"/>
      <dgm:spPr/>
    </dgm:pt>
    <dgm:pt modelId="{A400A0E0-82DD-4352-B177-B0721FEDA179}" type="pres">
      <dgm:prSet presAssocID="{627EAE27-2755-40B2-8B6E-ECA026327018}" presName="firstChild" presStyleLbl="bgAccFollowNode1" presStyleIdx="0" presStyleCnt="22"/>
      <dgm:spPr/>
    </dgm:pt>
    <dgm:pt modelId="{86193D8A-A4DB-468D-8F2A-0BD48F994D91}" type="pres">
      <dgm:prSet presAssocID="{627EAE27-2755-40B2-8B6E-ECA026327018}" presName="firstChildTx" presStyleLbl="bgAccFollowNode1" presStyleIdx="0" presStyleCnt="22">
        <dgm:presLayoutVars>
          <dgm:bulletEnabled val="1"/>
        </dgm:presLayoutVars>
      </dgm:prSet>
      <dgm:spPr/>
    </dgm:pt>
    <dgm:pt modelId="{2203586A-2264-4369-B949-DEC4D3C45434}" type="pres">
      <dgm:prSet presAssocID="{5645B853-BD23-4BCF-BFB5-11A3BFFD5203}" presName="comp" presStyleCnt="0"/>
      <dgm:spPr/>
    </dgm:pt>
    <dgm:pt modelId="{19FDE518-1275-4B96-81B2-940854DCFB48}" type="pres">
      <dgm:prSet presAssocID="{5645B853-BD23-4BCF-BFB5-11A3BFFD5203}" presName="child" presStyleLbl="bgAccFollowNode1" presStyleIdx="1" presStyleCnt="22"/>
      <dgm:spPr/>
    </dgm:pt>
    <dgm:pt modelId="{85B1E14C-1CF3-4DFB-A878-F7835398E6B2}" type="pres">
      <dgm:prSet presAssocID="{5645B853-BD23-4BCF-BFB5-11A3BFFD5203}" presName="childTx" presStyleLbl="bgAccFollowNode1" presStyleIdx="1" presStyleCnt="22">
        <dgm:presLayoutVars>
          <dgm:bulletEnabled val="1"/>
        </dgm:presLayoutVars>
      </dgm:prSet>
      <dgm:spPr/>
    </dgm:pt>
    <dgm:pt modelId="{0AA6269E-3E73-4F0E-A605-151E3EBA857F}" type="pres">
      <dgm:prSet presAssocID="{4BAE43D4-90F4-4DAF-A0A2-A21E3DFAF434}" presName="comp" presStyleCnt="0"/>
      <dgm:spPr/>
    </dgm:pt>
    <dgm:pt modelId="{B3ADCFDB-3EBE-4B38-91B3-B01CB5A05E8D}" type="pres">
      <dgm:prSet presAssocID="{4BAE43D4-90F4-4DAF-A0A2-A21E3DFAF434}" presName="child" presStyleLbl="bgAccFollowNode1" presStyleIdx="2" presStyleCnt="22"/>
      <dgm:spPr/>
    </dgm:pt>
    <dgm:pt modelId="{E425D238-0880-45A5-9066-A7715230B778}" type="pres">
      <dgm:prSet presAssocID="{4BAE43D4-90F4-4DAF-A0A2-A21E3DFAF434}" presName="childTx" presStyleLbl="bgAccFollowNode1" presStyleIdx="2" presStyleCnt="22">
        <dgm:presLayoutVars>
          <dgm:bulletEnabled val="1"/>
        </dgm:presLayoutVars>
      </dgm:prSet>
      <dgm:spPr/>
    </dgm:pt>
    <dgm:pt modelId="{3F97351C-DC2B-41EC-9E86-4505CAA1AB76}" type="pres">
      <dgm:prSet presAssocID="{AE5892C8-E811-45AD-9DC7-5EC3C69F077F}" presName="comp" presStyleCnt="0"/>
      <dgm:spPr/>
    </dgm:pt>
    <dgm:pt modelId="{4DAFDFA5-FE32-410E-8D1A-C4A0FC6A1FFD}" type="pres">
      <dgm:prSet presAssocID="{AE5892C8-E811-45AD-9DC7-5EC3C69F077F}" presName="child" presStyleLbl="bgAccFollowNode1" presStyleIdx="3" presStyleCnt="22"/>
      <dgm:spPr/>
    </dgm:pt>
    <dgm:pt modelId="{F8FF18EF-0196-4CA9-9DA5-9E23965EC854}" type="pres">
      <dgm:prSet presAssocID="{AE5892C8-E811-45AD-9DC7-5EC3C69F077F}" presName="childTx" presStyleLbl="bgAccFollowNode1" presStyleIdx="3" presStyleCnt="22">
        <dgm:presLayoutVars>
          <dgm:bulletEnabled val="1"/>
        </dgm:presLayoutVars>
      </dgm:prSet>
      <dgm:spPr/>
    </dgm:pt>
    <dgm:pt modelId="{5486BD80-E7B5-461E-A208-90AC75FE0D68}" type="pres">
      <dgm:prSet presAssocID="{DD42DADB-D4E5-46A0-98A3-265992E73E97}" presName="comp" presStyleCnt="0"/>
      <dgm:spPr/>
    </dgm:pt>
    <dgm:pt modelId="{43FA8FA5-192E-4DFA-9DC0-45BE9CE4E1A5}" type="pres">
      <dgm:prSet presAssocID="{DD42DADB-D4E5-46A0-98A3-265992E73E97}" presName="child" presStyleLbl="bgAccFollowNode1" presStyleIdx="4" presStyleCnt="22"/>
      <dgm:spPr/>
    </dgm:pt>
    <dgm:pt modelId="{224CA482-C287-425F-ACC9-418F799ADF45}" type="pres">
      <dgm:prSet presAssocID="{DD42DADB-D4E5-46A0-98A3-265992E73E97}" presName="childTx" presStyleLbl="bgAccFollowNode1" presStyleIdx="4" presStyleCnt="22">
        <dgm:presLayoutVars>
          <dgm:bulletEnabled val="1"/>
        </dgm:presLayoutVars>
      </dgm:prSet>
      <dgm:spPr/>
    </dgm:pt>
    <dgm:pt modelId="{98B71BAA-23A8-4665-A113-10A6EFA8CE6D}" type="pres">
      <dgm:prSet presAssocID="{ABDD9441-F545-4F64-8AC5-F95F8A7A8E36}" presName="comp" presStyleCnt="0"/>
      <dgm:spPr/>
    </dgm:pt>
    <dgm:pt modelId="{0A89DE1B-964D-452E-B777-F537DBCFDDBD}" type="pres">
      <dgm:prSet presAssocID="{ABDD9441-F545-4F64-8AC5-F95F8A7A8E36}" presName="child" presStyleLbl="bgAccFollowNode1" presStyleIdx="5" presStyleCnt="22"/>
      <dgm:spPr/>
    </dgm:pt>
    <dgm:pt modelId="{C3AED939-2312-45F6-8CAD-47CD7907FD84}" type="pres">
      <dgm:prSet presAssocID="{ABDD9441-F545-4F64-8AC5-F95F8A7A8E36}" presName="childTx" presStyleLbl="bgAccFollowNode1" presStyleIdx="5" presStyleCnt="22">
        <dgm:presLayoutVars>
          <dgm:bulletEnabled val="1"/>
        </dgm:presLayoutVars>
      </dgm:prSet>
      <dgm:spPr/>
    </dgm:pt>
    <dgm:pt modelId="{74572722-65B5-4560-AB39-C642EFF1BCD3}" type="pres">
      <dgm:prSet presAssocID="{627EAE27-2755-40B2-8B6E-ECA026327018}" presName="negSpace" presStyleCnt="0"/>
      <dgm:spPr/>
    </dgm:pt>
    <dgm:pt modelId="{C348CEFA-6D3B-43EF-B3B5-B49B89956799}" type="pres">
      <dgm:prSet presAssocID="{627EAE27-2755-40B2-8B6E-ECA026327018}" presName="circle" presStyleLbl="node1" presStyleIdx="0" presStyleCnt="6"/>
      <dgm:spPr/>
    </dgm:pt>
    <dgm:pt modelId="{8CA2AA78-5FF4-41E7-9AB6-080DA54AFA7F}" type="pres">
      <dgm:prSet presAssocID="{27032F66-01F2-4661-8C68-413F37FD4D4C}" presName="transSpace" presStyleCnt="0"/>
      <dgm:spPr/>
    </dgm:pt>
    <dgm:pt modelId="{16AA2181-9F28-4201-B541-54B01534D4B5}" type="pres">
      <dgm:prSet presAssocID="{1D564F4E-DF59-4FB4-AB02-6DEBCEC75667}" presName="posSpace" presStyleCnt="0"/>
      <dgm:spPr/>
    </dgm:pt>
    <dgm:pt modelId="{4233AC34-E0D5-4BE6-AD40-3FD05D0BFB55}" type="pres">
      <dgm:prSet presAssocID="{1D564F4E-DF59-4FB4-AB02-6DEBCEC75667}" presName="vertFlow" presStyleCnt="0"/>
      <dgm:spPr/>
    </dgm:pt>
    <dgm:pt modelId="{FE1CB8F9-0397-4A84-BC3C-E7DBB7ABD949}" type="pres">
      <dgm:prSet presAssocID="{1D564F4E-DF59-4FB4-AB02-6DEBCEC75667}" presName="topSpace" presStyleCnt="0"/>
      <dgm:spPr/>
    </dgm:pt>
    <dgm:pt modelId="{5838050B-30A8-4982-8384-4D4291EEF1F1}" type="pres">
      <dgm:prSet presAssocID="{1D564F4E-DF59-4FB4-AB02-6DEBCEC75667}" presName="firstComp" presStyleCnt="0"/>
      <dgm:spPr/>
    </dgm:pt>
    <dgm:pt modelId="{0B160103-7254-4C43-BF1F-2A10A106A7B1}" type="pres">
      <dgm:prSet presAssocID="{1D564F4E-DF59-4FB4-AB02-6DEBCEC75667}" presName="firstChild" presStyleLbl="bgAccFollowNode1" presStyleIdx="6" presStyleCnt="22"/>
      <dgm:spPr/>
    </dgm:pt>
    <dgm:pt modelId="{00CE424A-BEF9-4123-81F5-295646CD2DE1}" type="pres">
      <dgm:prSet presAssocID="{1D564F4E-DF59-4FB4-AB02-6DEBCEC75667}" presName="firstChildTx" presStyleLbl="bgAccFollowNode1" presStyleIdx="6" presStyleCnt="22">
        <dgm:presLayoutVars>
          <dgm:bulletEnabled val="1"/>
        </dgm:presLayoutVars>
      </dgm:prSet>
      <dgm:spPr/>
    </dgm:pt>
    <dgm:pt modelId="{94548389-02B8-4C42-8FE1-2006B18A3A51}" type="pres">
      <dgm:prSet presAssocID="{62B45E72-A530-42B0-B5B6-278BAEC518CE}" presName="comp" presStyleCnt="0"/>
      <dgm:spPr/>
    </dgm:pt>
    <dgm:pt modelId="{57ECB83A-618F-42DC-BC26-CD71AA53CBCF}" type="pres">
      <dgm:prSet presAssocID="{62B45E72-A530-42B0-B5B6-278BAEC518CE}" presName="child" presStyleLbl="bgAccFollowNode1" presStyleIdx="7" presStyleCnt="22"/>
      <dgm:spPr/>
    </dgm:pt>
    <dgm:pt modelId="{4BB63122-BB21-4CA8-923F-63F8A4616A8F}" type="pres">
      <dgm:prSet presAssocID="{62B45E72-A530-42B0-B5B6-278BAEC518CE}" presName="childTx" presStyleLbl="bgAccFollowNode1" presStyleIdx="7" presStyleCnt="22">
        <dgm:presLayoutVars>
          <dgm:bulletEnabled val="1"/>
        </dgm:presLayoutVars>
      </dgm:prSet>
      <dgm:spPr/>
    </dgm:pt>
    <dgm:pt modelId="{00B2B103-D377-4FF6-B60F-26FB620FBA66}" type="pres">
      <dgm:prSet presAssocID="{1D564F4E-DF59-4FB4-AB02-6DEBCEC75667}" presName="negSpace" presStyleCnt="0"/>
      <dgm:spPr/>
    </dgm:pt>
    <dgm:pt modelId="{CD4664AB-DF67-4362-AA96-08F96D2E8CD1}" type="pres">
      <dgm:prSet presAssocID="{1D564F4E-DF59-4FB4-AB02-6DEBCEC75667}" presName="circle" presStyleLbl="node1" presStyleIdx="1" presStyleCnt="6"/>
      <dgm:spPr/>
    </dgm:pt>
    <dgm:pt modelId="{97C96250-D0CB-473C-ACF9-9179B89DE341}" type="pres">
      <dgm:prSet presAssocID="{0F0F0ACE-62F2-4B69-BB70-560E12D34C26}" presName="transSpace" presStyleCnt="0"/>
      <dgm:spPr/>
    </dgm:pt>
    <dgm:pt modelId="{2A4EB132-98BC-45A2-8590-ED9A30A76235}" type="pres">
      <dgm:prSet presAssocID="{30C81DC9-C8E5-45B3-B37E-DBCBB50A1DB0}" presName="posSpace" presStyleCnt="0"/>
      <dgm:spPr/>
    </dgm:pt>
    <dgm:pt modelId="{D39574B6-55AE-41B3-869F-D25CC58317B0}" type="pres">
      <dgm:prSet presAssocID="{30C81DC9-C8E5-45B3-B37E-DBCBB50A1DB0}" presName="vertFlow" presStyleCnt="0"/>
      <dgm:spPr/>
    </dgm:pt>
    <dgm:pt modelId="{011C0378-F11B-45E4-AAEB-0D9A651E1D40}" type="pres">
      <dgm:prSet presAssocID="{30C81DC9-C8E5-45B3-B37E-DBCBB50A1DB0}" presName="topSpace" presStyleCnt="0"/>
      <dgm:spPr/>
    </dgm:pt>
    <dgm:pt modelId="{E1387331-9A73-426D-A790-986B29CB39E4}" type="pres">
      <dgm:prSet presAssocID="{30C81DC9-C8E5-45B3-B37E-DBCBB50A1DB0}" presName="firstComp" presStyleCnt="0"/>
      <dgm:spPr/>
    </dgm:pt>
    <dgm:pt modelId="{CD4C7BF2-DAA9-4A1C-981B-8BA62E99CC21}" type="pres">
      <dgm:prSet presAssocID="{30C81DC9-C8E5-45B3-B37E-DBCBB50A1DB0}" presName="firstChild" presStyleLbl="bgAccFollowNode1" presStyleIdx="8" presStyleCnt="22"/>
      <dgm:spPr/>
    </dgm:pt>
    <dgm:pt modelId="{8CDB6575-452F-4E7B-A0BB-39160B78EE2C}" type="pres">
      <dgm:prSet presAssocID="{30C81DC9-C8E5-45B3-B37E-DBCBB50A1DB0}" presName="firstChildTx" presStyleLbl="bgAccFollowNode1" presStyleIdx="8" presStyleCnt="22">
        <dgm:presLayoutVars>
          <dgm:bulletEnabled val="1"/>
        </dgm:presLayoutVars>
      </dgm:prSet>
      <dgm:spPr/>
    </dgm:pt>
    <dgm:pt modelId="{C301FA38-407C-4E71-AC48-FFDDD89767B1}" type="pres">
      <dgm:prSet presAssocID="{9DE4A0AB-9B4B-4C7E-B4B7-077BDD88C4D0}" presName="comp" presStyleCnt="0"/>
      <dgm:spPr/>
    </dgm:pt>
    <dgm:pt modelId="{BF325A05-D9A3-4963-B979-37670B516EA3}" type="pres">
      <dgm:prSet presAssocID="{9DE4A0AB-9B4B-4C7E-B4B7-077BDD88C4D0}" presName="child" presStyleLbl="bgAccFollowNode1" presStyleIdx="9" presStyleCnt="22"/>
      <dgm:spPr/>
    </dgm:pt>
    <dgm:pt modelId="{5432CCA2-5AD8-4115-B55F-3DE8AAAB4875}" type="pres">
      <dgm:prSet presAssocID="{9DE4A0AB-9B4B-4C7E-B4B7-077BDD88C4D0}" presName="childTx" presStyleLbl="bgAccFollowNode1" presStyleIdx="9" presStyleCnt="22">
        <dgm:presLayoutVars>
          <dgm:bulletEnabled val="1"/>
        </dgm:presLayoutVars>
      </dgm:prSet>
      <dgm:spPr/>
    </dgm:pt>
    <dgm:pt modelId="{29CCF4B8-BF38-4064-B881-493CC002A035}" type="pres">
      <dgm:prSet presAssocID="{AA145A32-BD20-43A8-853B-934F8801B4C6}" presName="comp" presStyleCnt="0"/>
      <dgm:spPr/>
    </dgm:pt>
    <dgm:pt modelId="{31989B2A-4280-47E3-9E71-7B10FACB0635}" type="pres">
      <dgm:prSet presAssocID="{AA145A32-BD20-43A8-853B-934F8801B4C6}" presName="child" presStyleLbl="bgAccFollowNode1" presStyleIdx="10" presStyleCnt="22"/>
      <dgm:spPr/>
    </dgm:pt>
    <dgm:pt modelId="{855717E6-2025-4912-A199-38CD94706117}" type="pres">
      <dgm:prSet presAssocID="{AA145A32-BD20-43A8-853B-934F8801B4C6}" presName="childTx" presStyleLbl="bgAccFollowNode1" presStyleIdx="10" presStyleCnt="22">
        <dgm:presLayoutVars>
          <dgm:bulletEnabled val="1"/>
        </dgm:presLayoutVars>
      </dgm:prSet>
      <dgm:spPr/>
    </dgm:pt>
    <dgm:pt modelId="{ECEF5654-6F3E-42A2-97FD-8EF248238A92}" type="pres">
      <dgm:prSet presAssocID="{30C81DC9-C8E5-45B3-B37E-DBCBB50A1DB0}" presName="negSpace" presStyleCnt="0"/>
      <dgm:spPr/>
    </dgm:pt>
    <dgm:pt modelId="{1D7A7890-2165-400E-955B-85CAFF844FA5}" type="pres">
      <dgm:prSet presAssocID="{30C81DC9-C8E5-45B3-B37E-DBCBB50A1DB0}" presName="circle" presStyleLbl="node1" presStyleIdx="2" presStyleCnt="6"/>
      <dgm:spPr/>
    </dgm:pt>
    <dgm:pt modelId="{2300A58D-8050-4058-996A-CBD93107112E}" type="pres">
      <dgm:prSet presAssocID="{83D99CCF-EB26-4A8D-B346-1CD12EC11A98}" presName="transSpace" presStyleCnt="0"/>
      <dgm:spPr/>
    </dgm:pt>
    <dgm:pt modelId="{6FD58B5A-5E39-4228-8BBD-09FDC57033D4}" type="pres">
      <dgm:prSet presAssocID="{0760C9F4-2891-4D5D-9573-70B3456C8C89}" presName="posSpace" presStyleCnt="0"/>
      <dgm:spPr/>
    </dgm:pt>
    <dgm:pt modelId="{6B795104-8370-4B75-9F18-751BBAC87C9F}" type="pres">
      <dgm:prSet presAssocID="{0760C9F4-2891-4D5D-9573-70B3456C8C89}" presName="vertFlow" presStyleCnt="0"/>
      <dgm:spPr/>
    </dgm:pt>
    <dgm:pt modelId="{A9B12283-F311-467A-B267-F235DFAF5F9F}" type="pres">
      <dgm:prSet presAssocID="{0760C9F4-2891-4D5D-9573-70B3456C8C89}" presName="topSpace" presStyleCnt="0"/>
      <dgm:spPr/>
    </dgm:pt>
    <dgm:pt modelId="{8131A593-6AC0-48B4-A16C-F1FDDF44A1A3}" type="pres">
      <dgm:prSet presAssocID="{0760C9F4-2891-4D5D-9573-70B3456C8C89}" presName="firstComp" presStyleCnt="0"/>
      <dgm:spPr/>
    </dgm:pt>
    <dgm:pt modelId="{03B2E862-5125-4973-BCBE-AAA47D809B65}" type="pres">
      <dgm:prSet presAssocID="{0760C9F4-2891-4D5D-9573-70B3456C8C89}" presName="firstChild" presStyleLbl="bgAccFollowNode1" presStyleIdx="11" presStyleCnt="22"/>
      <dgm:spPr/>
    </dgm:pt>
    <dgm:pt modelId="{5B3E7F9D-97F1-4A23-9840-B914FBF449D8}" type="pres">
      <dgm:prSet presAssocID="{0760C9F4-2891-4D5D-9573-70B3456C8C89}" presName="firstChildTx" presStyleLbl="bgAccFollowNode1" presStyleIdx="11" presStyleCnt="22">
        <dgm:presLayoutVars>
          <dgm:bulletEnabled val="1"/>
        </dgm:presLayoutVars>
      </dgm:prSet>
      <dgm:spPr/>
    </dgm:pt>
    <dgm:pt modelId="{5B5540F3-AE3A-4B4E-A275-3382BCE6A8AD}" type="pres">
      <dgm:prSet presAssocID="{0760C9F4-2891-4D5D-9573-70B3456C8C89}" presName="negSpace" presStyleCnt="0"/>
      <dgm:spPr/>
    </dgm:pt>
    <dgm:pt modelId="{64C4D641-30CD-4D1F-8090-C61604335648}" type="pres">
      <dgm:prSet presAssocID="{0760C9F4-2891-4D5D-9573-70B3456C8C89}" presName="circle" presStyleLbl="node1" presStyleIdx="3" presStyleCnt="6"/>
      <dgm:spPr/>
    </dgm:pt>
    <dgm:pt modelId="{B0E734EB-1413-434B-8EAB-45B23420C451}" type="pres">
      <dgm:prSet presAssocID="{080027A0-EEFA-402F-BBE6-8AA3FD3C9F53}" presName="transSpace" presStyleCnt="0"/>
      <dgm:spPr/>
    </dgm:pt>
    <dgm:pt modelId="{289D9883-C477-4DAE-A18F-E46E80FE93E7}" type="pres">
      <dgm:prSet presAssocID="{1D9ABE10-387D-4F22-BC43-0AC0E405AB01}" presName="posSpace" presStyleCnt="0"/>
      <dgm:spPr/>
    </dgm:pt>
    <dgm:pt modelId="{C8BA4587-6B03-4C78-A15F-F80FCE1CE28B}" type="pres">
      <dgm:prSet presAssocID="{1D9ABE10-387D-4F22-BC43-0AC0E405AB01}" presName="vertFlow" presStyleCnt="0"/>
      <dgm:spPr/>
    </dgm:pt>
    <dgm:pt modelId="{8349A616-4960-4BB8-8E26-D6F2E7758699}" type="pres">
      <dgm:prSet presAssocID="{1D9ABE10-387D-4F22-BC43-0AC0E405AB01}" presName="topSpace" presStyleCnt="0"/>
      <dgm:spPr/>
    </dgm:pt>
    <dgm:pt modelId="{73A61C22-B2BD-4EF9-85C1-4A7E6C2312C3}" type="pres">
      <dgm:prSet presAssocID="{1D9ABE10-387D-4F22-BC43-0AC0E405AB01}" presName="firstComp" presStyleCnt="0"/>
      <dgm:spPr/>
    </dgm:pt>
    <dgm:pt modelId="{96D02DEF-7444-4DDE-BF55-8EA5A34005BC}" type="pres">
      <dgm:prSet presAssocID="{1D9ABE10-387D-4F22-BC43-0AC0E405AB01}" presName="firstChild" presStyleLbl="bgAccFollowNode1" presStyleIdx="12" presStyleCnt="22"/>
      <dgm:spPr/>
    </dgm:pt>
    <dgm:pt modelId="{ED56A839-5E6B-41B0-B9E3-2F1256C9ABAD}" type="pres">
      <dgm:prSet presAssocID="{1D9ABE10-387D-4F22-BC43-0AC0E405AB01}" presName="firstChildTx" presStyleLbl="bgAccFollowNode1" presStyleIdx="12" presStyleCnt="22">
        <dgm:presLayoutVars>
          <dgm:bulletEnabled val="1"/>
        </dgm:presLayoutVars>
      </dgm:prSet>
      <dgm:spPr/>
    </dgm:pt>
    <dgm:pt modelId="{8D318FCE-6225-4EB2-9DA9-9013448E1088}" type="pres">
      <dgm:prSet presAssocID="{E5F2A163-344A-4167-BA96-97621AA9C614}" presName="comp" presStyleCnt="0"/>
      <dgm:spPr/>
    </dgm:pt>
    <dgm:pt modelId="{3F185C72-4385-42D5-B180-591C17EBEBA5}" type="pres">
      <dgm:prSet presAssocID="{E5F2A163-344A-4167-BA96-97621AA9C614}" presName="child" presStyleLbl="bgAccFollowNode1" presStyleIdx="13" presStyleCnt="22"/>
      <dgm:spPr/>
    </dgm:pt>
    <dgm:pt modelId="{B3D36F36-6CFA-4A58-A7E0-87F447DFB5A9}" type="pres">
      <dgm:prSet presAssocID="{E5F2A163-344A-4167-BA96-97621AA9C614}" presName="childTx" presStyleLbl="bgAccFollowNode1" presStyleIdx="13" presStyleCnt="22">
        <dgm:presLayoutVars>
          <dgm:bulletEnabled val="1"/>
        </dgm:presLayoutVars>
      </dgm:prSet>
      <dgm:spPr/>
    </dgm:pt>
    <dgm:pt modelId="{C5CC3DDC-24C9-4253-9E3A-5F7AEBDCC40F}" type="pres">
      <dgm:prSet presAssocID="{77D03B36-B0D6-4A47-BF28-812BE1D5AB46}" presName="comp" presStyleCnt="0"/>
      <dgm:spPr/>
    </dgm:pt>
    <dgm:pt modelId="{AF714ACC-8F81-4C75-B4E4-0A1B8EBF6E86}" type="pres">
      <dgm:prSet presAssocID="{77D03B36-B0D6-4A47-BF28-812BE1D5AB46}" presName="child" presStyleLbl="bgAccFollowNode1" presStyleIdx="14" presStyleCnt="22"/>
      <dgm:spPr/>
    </dgm:pt>
    <dgm:pt modelId="{73DEE550-8DB9-402F-A4EE-0DF9EA6AF2B1}" type="pres">
      <dgm:prSet presAssocID="{77D03B36-B0D6-4A47-BF28-812BE1D5AB46}" presName="childTx" presStyleLbl="bgAccFollowNode1" presStyleIdx="14" presStyleCnt="22">
        <dgm:presLayoutVars>
          <dgm:bulletEnabled val="1"/>
        </dgm:presLayoutVars>
      </dgm:prSet>
      <dgm:spPr/>
    </dgm:pt>
    <dgm:pt modelId="{4B1969B2-BDFE-4074-B5AE-7ACB12BE3272}" type="pres">
      <dgm:prSet presAssocID="{553C8ED8-5812-46B3-9BE6-ECB6F9D177B3}" presName="comp" presStyleCnt="0"/>
      <dgm:spPr/>
    </dgm:pt>
    <dgm:pt modelId="{8E1B74BB-80BD-4E9E-B3B8-4F265F8C1370}" type="pres">
      <dgm:prSet presAssocID="{553C8ED8-5812-46B3-9BE6-ECB6F9D177B3}" presName="child" presStyleLbl="bgAccFollowNode1" presStyleIdx="15" presStyleCnt="22"/>
      <dgm:spPr/>
    </dgm:pt>
    <dgm:pt modelId="{2B876BB1-0247-40D0-8A77-0A9CCB366DBC}" type="pres">
      <dgm:prSet presAssocID="{553C8ED8-5812-46B3-9BE6-ECB6F9D177B3}" presName="childTx" presStyleLbl="bgAccFollowNode1" presStyleIdx="15" presStyleCnt="22">
        <dgm:presLayoutVars>
          <dgm:bulletEnabled val="1"/>
        </dgm:presLayoutVars>
      </dgm:prSet>
      <dgm:spPr/>
    </dgm:pt>
    <dgm:pt modelId="{9CE657AA-7B71-475A-9653-5336E682A35A}" type="pres">
      <dgm:prSet presAssocID="{34B92FE3-D368-401D-9749-0ECED8ECB5B2}" presName="comp" presStyleCnt="0"/>
      <dgm:spPr/>
    </dgm:pt>
    <dgm:pt modelId="{832ED320-9C91-4185-A24D-FCB311547F10}" type="pres">
      <dgm:prSet presAssocID="{34B92FE3-D368-401D-9749-0ECED8ECB5B2}" presName="child" presStyleLbl="bgAccFollowNode1" presStyleIdx="16" presStyleCnt="22"/>
      <dgm:spPr/>
    </dgm:pt>
    <dgm:pt modelId="{4986B05D-5200-489C-8A19-A90AE1568FD2}" type="pres">
      <dgm:prSet presAssocID="{34B92FE3-D368-401D-9749-0ECED8ECB5B2}" presName="childTx" presStyleLbl="bgAccFollowNode1" presStyleIdx="16" presStyleCnt="22">
        <dgm:presLayoutVars>
          <dgm:bulletEnabled val="1"/>
        </dgm:presLayoutVars>
      </dgm:prSet>
      <dgm:spPr/>
    </dgm:pt>
    <dgm:pt modelId="{EC8A527C-9C03-462B-A034-CBA031CE0AA1}" type="pres">
      <dgm:prSet presAssocID="{0876D3F1-8295-43FD-A3DA-9816E1429276}" presName="comp" presStyleCnt="0"/>
      <dgm:spPr/>
    </dgm:pt>
    <dgm:pt modelId="{6D63B4AA-FE9E-4783-9CC4-FF7D9499DABA}" type="pres">
      <dgm:prSet presAssocID="{0876D3F1-8295-43FD-A3DA-9816E1429276}" presName="child" presStyleLbl="bgAccFollowNode1" presStyleIdx="17" presStyleCnt="22"/>
      <dgm:spPr/>
    </dgm:pt>
    <dgm:pt modelId="{A40EC79F-03DF-45D9-8DDE-38944CD98724}" type="pres">
      <dgm:prSet presAssocID="{0876D3F1-8295-43FD-A3DA-9816E1429276}" presName="childTx" presStyleLbl="bgAccFollowNode1" presStyleIdx="17" presStyleCnt="22">
        <dgm:presLayoutVars>
          <dgm:bulletEnabled val="1"/>
        </dgm:presLayoutVars>
      </dgm:prSet>
      <dgm:spPr/>
    </dgm:pt>
    <dgm:pt modelId="{2F9B7321-C33F-4288-B3A4-E9BCC3F77647}" type="pres">
      <dgm:prSet presAssocID="{48355C99-FFDD-4CA0-BEAB-D50C76FF2154}" presName="comp" presStyleCnt="0"/>
      <dgm:spPr/>
    </dgm:pt>
    <dgm:pt modelId="{ECB79136-9BB6-4B2C-A920-190FE0858920}" type="pres">
      <dgm:prSet presAssocID="{48355C99-FFDD-4CA0-BEAB-D50C76FF2154}" presName="child" presStyleLbl="bgAccFollowNode1" presStyleIdx="18" presStyleCnt="22"/>
      <dgm:spPr/>
    </dgm:pt>
    <dgm:pt modelId="{3F5213A6-79A1-49DD-92E2-2D63CAF4145F}" type="pres">
      <dgm:prSet presAssocID="{48355C99-FFDD-4CA0-BEAB-D50C76FF2154}" presName="childTx" presStyleLbl="bgAccFollowNode1" presStyleIdx="18" presStyleCnt="22">
        <dgm:presLayoutVars>
          <dgm:bulletEnabled val="1"/>
        </dgm:presLayoutVars>
      </dgm:prSet>
      <dgm:spPr/>
    </dgm:pt>
    <dgm:pt modelId="{30E74643-95A1-49D6-9FA0-CF36897E1FE3}" type="pres">
      <dgm:prSet presAssocID="{1D9ABE10-387D-4F22-BC43-0AC0E405AB01}" presName="negSpace" presStyleCnt="0"/>
      <dgm:spPr/>
    </dgm:pt>
    <dgm:pt modelId="{14A618F0-0580-44B4-B4F8-21F5E8EA84B3}" type="pres">
      <dgm:prSet presAssocID="{1D9ABE10-387D-4F22-BC43-0AC0E405AB01}" presName="circle" presStyleLbl="node1" presStyleIdx="4" presStyleCnt="6"/>
      <dgm:spPr/>
    </dgm:pt>
    <dgm:pt modelId="{B6926E64-D3CB-447B-A319-9A7AF37E3133}" type="pres">
      <dgm:prSet presAssocID="{456E44B0-068C-4E89-99F7-D6EAF2F62B8A}" presName="transSpace" presStyleCnt="0"/>
      <dgm:spPr/>
    </dgm:pt>
    <dgm:pt modelId="{ACA0C530-5392-45B2-B878-1FBCDAF2FD41}" type="pres">
      <dgm:prSet presAssocID="{365FA416-1384-4454-8527-EBB686748D87}" presName="posSpace" presStyleCnt="0"/>
      <dgm:spPr/>
    </dgm:pt>
    <dgm:pt modelId="{B7C97824-7FC7-4D23-84E1-D138E3CF6663}" type="pres">
      <dgm:prSet presAssocID="{365FA416-1384-4454-8527-EBB686748D87}" presName="vertFlow" presStyleCnt="0"/>
      <dgm:spPr/>
    </dgm:pt>
    <dgm:pt modelId="{B6DEE68E-175A-4F4F-AAEC-5B51024CC076}" type="pres">
      <dgm:prSet presAssocID="{365FA416-1384-4454-8527-EBB686748D87}" presName="topSpace" presStyleCnt="0"/>
      <dgm:spPr/>
    </dgm:pt>
    <dgm:pt modelId="{6F13D7E5-749B-4786-B324-007177757D3A}" type="pres">
      <dgm:prSet presAssocID="{365FA416-1384-4454-8527-EBB686748D87}" presName="firstComp" presStyleCnt="0"/>
      <dgm:spPr/>
    </dgm:pt>
    <dgm:pt modelId="{90601412-AF11-4E6C-830D-26C038066A30}" type="pres">
      <dgm:prSet presAssocID="{365FA416-1384-4454-8527-EBB686748D87}" presName="firstChild" presStyleLbl="bgAccFollowNode1" presStyleIdx="19" presStyleCnt="22"/>
      <dgm:spPr/>
    </dgm:pt>
    <dgm:pt modelId="{132930E7-723E-4CF3-8370-8F3EC47AB303}" type="pres">
      <dgm:prSet presAssocID="{365FA416-1384-4454-8527-EBB686748D87}" presName="firstChildTx" presStyleLbl="bgAccFollowNode1" presStyleIdx="19" presStyleCnt="22">
        <dgm:presLayoutVars>
          <dgm:bulletEnabled val="1"/>
        </dgm:presLayoutVars>
      </dgm:prSet>
      <dgm:spPr/>
    </dgm:pt>
    <dgm:pt modelId="{FD55AEB1-1E36-440D-B5F3-0D9F9CE7A63D}" type="pres">
      <dgm:prSet presAssocID="{7892FD40-4EFD-4311-9473-C59DB1797EF9}" presName="comp" presStyleCnt="0"/>
      <dgm:spPr/>
    </dgm:pt>
    <dgm:pt modelId="{6A958670-B17A-4423-81E7-C11C95B0ED63}" type="pres">
      <dgm:prSet presAssocID="{7892FD40-4EFD-4311-9473-C59DB1797EF9}" presName="child" presStyleLbl="bgAccFollowNode1" presStyleIdx="20" presStyleCnt="22"/>
      <dgm:spPr/>
    </dgm:pt>
    <dgm:pt modelId="{F34E0067-7F7F-4E40-BF0D-D9B27FF6AF0F}" type="pres">
      <dgm:prSet presAssocID="{7892FD40-4EFD-4311-9473-C59DB1797EF9}" presName="childTx" presStyleLbl="bgAccFollowNode1" presStyleIdx="20" presStyleCnt="22">
        <dgm:presLayoutVars>
          <dgm:bulletEnabled val="1"/>
        </dgm:presLayoutVars>
      </dgm:prSet>
      <dgm:spPr/>
    </dgm:pt>
    <dgm:pt modelId="{18FFCD63-CA80-49F9-92B9-01EC98614820}" type="pres">
      <dgm:prSet presAssocID="{00739731-F080-4E75-98AD-3D67F18F4249}" presName="comp" presStyleCnt="0"/>
      <dgm:spPr/>
    </dgm:pt>
    <dgm:pt modelId="{4B5CE437-A8BA-4074-89CD-52058C2B55DF}" type="pres">
      <dgm:prSet presAssocID="{00739731-F080-4E75-98AD-3D67F18F4249}" presName="child" presStyleLbl="bgAccFollowNode1" presStyleIdx="21" presStyleCnt="22"/>
      <dgm:spPr/>
    </dgm:pt>
    <dgm:pt modelId="{C1D92D21-8E17-4B6D-B33D-55B536BBC602}" type="pres">
      <dgm:prSet presAssocID="{00739731-F080-4E75-98AD-3D67F18F4249}" presName="childTx" presStyleLbl="bgAccFollowNode1" presStyleIdx="21" presStyleCnt="22">
        <dgm:presLayoutVars>
          <dgm:bulletEnabled val="1"/>
        </dgm:presLayoutVars>
      </dgm:prSet>
      <dgm:spPr/>
    </dgm:pt>
    <dgm:pt modelId="{A81DF8DF-50ED-40F0-B3D1-C9728192C39C}" type="pres">
      <dgm:prSet presAssocID="{365FA416-1384-4454-8527-EBB686748D87}" presName="negSpace" presStyleCnt="0"/>
      <dgm:spPr/>
    </dgm:pt>
    <dgm:pt modelId="{4A2AE2E0-D12D-47C9-8304-7D8838848B82}" type="pres">
      <dgm:prSet presAssocID="{365FA416-1384-4454-8527-EBB686748D87}" presName="circle" presStyleLbl="node1" presStyleIdx="5" presStyleCnt="6"/>
      <dgm:spPr/>
    </dgm:pt>
  </dgm:ptLst>
  <dgm:cxnLst>
    <dgm:cxn modelId="{01843505-90E8-4933-A7DF-D692713B2CA4}" type="presOf" srcId="{AA145A32-BD20-43A8-853B-934F8801B4C6}" destId="{855717E6-2025-4912-A199-38CD94706117}" srcOrd="1" destOrd="0" presId="urn:microsoft.com/office/officeart/2005/8/layout/hList9"/>
    <dgm:cxn modelId="{165A9D05-D472-4AD5-90DE-EA3A7DC62C7F}" type="presOf" srcId="{4BAE43D4-90F4-4DAF-A0A2-A21E3DFAF434}" destId="{B3ADCFDB-3EBE-4B38-91B3-B01CB5A05E8D}" srcOrd="0" destOrd="0" presId="urn:microsoft.com/office/officeart/2005/8/layout/hList9"/>
    <dgm:cxn modelId="{315AC60A-D446-486B-944E-A2D5C7B24893}" srcId="{1D9ABE10-387D-4F22-BC43-0AC0E405AB01}" destId="{553C8ED8-5812-46B3-9BE6-ECB6F9D177B3}" srcOrd="3" destOrd="0" parTransId="{D56D647F-00A4-4C96-A91E-4255D4A7CFD4}" sibTransId="{A03DCC75-C57A-4AC3-9995-AE16FA136067}"/>
    <dgm:cxn modelId="{163CAF0C-584C-417A-848C-2C95562639E5}" type="presOf" srcId="{ABDD9441-F545-4F64-8AC5-F95F8A7A8E36}" destId="{C3AED939-2312-45F6-8CAD-47CD7907FD84}" srcOrd="1" destOrd="0" presId="urn:microsoft.com/office/officeart/2005/8/layout/hList9"/>
    <dgm:cxn modelId="{4CE6DE0D-DD6F-4F5A-AFEC-AD41C931B6AB}" type="presOf" srcId="{548F70A7-970A-42EB-A205-8BBAE4459FEB}" destId="{96D02DEF-7444-4DDE-BF55-8EA5A34005BC}" srcOrd="0" destOrd="0" presId="urn:microsoft.com/office/officeart/2005/8/layout/hList9"/>
    <dgm:cxn modelId="{8C0BBF0E-A6E4-41DB-9171-64C10EEE9877}" type="presOf" srcId="{62B45E72-A530-42B0-B5B6-278BAEC518CE}" destId="{57ECB83A-618F-42DC-BC26-CD71AA53CBCF}" srcOrd="0" destOrd="0" presId="urn:microsoft.com/office/officeart/2005/8/layout/hList9"/>
    <dgm:cxn modelId="{CAE1FD12-6835-4CB4-A336-38A5851FF500}" type="presOf" srcId="{00739731-F080-4E75-98AD-3D67F18F4249}" destId="{4B5CE437-A8BA-4074-89CD-52058C2B55DF}" srcOrd="0" destOrd="0" presId="urn:microsoft.com/office/officeart/2005/8/layout/hList9"/>
    <dgm:cxn modelId="{7EF86F13-BEFF-427E-929C-49EC894FFB9D}" type="presOf" srcId="{00739731-F080-4E75-98AD-3D67F18F4249}" destId="{C1D92D21-8E17-4B6D-B33D-55B536BBC602}" srcOrd="1" destOrd="0" presId="urn:microsoft.com/office/officeart/2005/8/layout/hList9"/>
    <dgm:cxn modelId="{C2345F14-BE37-46DB-8892-893B906AF38A}" srcId="{73329D3E-AAC6-4A58-AE8A-F786E346C8B0}" destId="{627EAE27-2755-40B2-8B6E-ECA026327018}" srcOrd="0" destOrd="0" parTransId="{6F28C346-0410-4948-BD14-0166EC121019}" sibTransId="{27032F66-01F2-4661-8C68-413F37FD4D4C}"/>
    <dgm:cxn modelId="{60FBDA19-5EC0-468C-83E0-4E875F529457}" type="presOf" srcId="{9DE4A0AB-9B4B-4C7E-B4B7-077BDD88C4D0}" destId="{5432CCA2-5AD8-4115-B55F-3DE8AAAB4875}" srcOrd="1" destOrd="0" presId="urn:microsoft.com/office/officeart/2005/8/layout/hList9"/>
    <dgm:cxn modelId="{94DA9E1F-84A2-4E2E-8D95-442279ABD2D8}" type="presOf" srcId="{62B45E72-A530-42B0-B5B6-278BAEC518CE}" destId="{4BB63122-BB21-4CA8-923F-63F8A4616A8F}" srcOrd="1" destOrd="0" presId="urn:microsoft.com/office/officeart/2005/8/layout/hList9"/>
    <dgm:cxn modelId="{04820022-1B8E-4571-A932-1D81114F4FA1}" srcId="{1D9ABE10-387D-4F22-BC43-0AC0E405AB01}" destId="{548F70A7-970A-42EB-A205-8BBAE4459FEB}" srcOrd="0" destOrd="0" parTransId="{02626485-B138-4B25-9057-4100D0787316}" sibTransId="{425162DA-0E14-488E-97ED-4D0116339A24}"/>
    <dgm:cxn modelId="{78D94422-B2C8-44AA-8F22-8B0A971CEEAE}" type="presOf" srcId="{0876D3F1-8295-43FD-A3DA-9816E1429276}" destId="{A40EC79F-03DF-45D9-8DDE-38944CD98724}" srcOrd="1" destOrd="0" presId="urn:microsoft.com/office/officeart/2005/8/layout/hList9"/>
    <dgm:cxn modelId="{DF748E24-164A-490F-BEAD-53ECFA05099B}" type="presOf" srcId="{4BAE43D4-90F4-4DAF-A0A2-A21E3DFAF434}" destId="{E425D238-0880-45A5-9066-A7715230B778}" srcOrd="1" destOrd="0" presId="urn:microsoft.com/office/officeart/2005/8/layout/hList9"/>
    <dgm:cxn modelId="{9F35C636-44AD-4BE5-9C5E-2CC0A409896C}" type="presOf" srcId="{1D9ABE10-387D-4F22-BC43-0AC0E405AB01}" destId="{14A618F0-0580-44B4-B4F8-21F5E8EA84B3}" srcOrd="0" destOrd="0" presId="urn:microsoft.com/office/officeart/2005/8/layout/hList9"/>
    <dgm:cxn modelId="{2EC6343A-541A-475D-9347-3045CB459724}" type="presOf" srcId="{E5F2A163-344A-4167-BA96-97621AA9C614}" destId="{3F185C72-4385-42D5-B180-591C17EBEBA5}" srcOrd="0" destOrd="0" presId="urn:microsoft.com/office/officeart/2005/8/layout/hList9"/>
    <dgm:cxn modelId="{FA7D623B-F0BF-4873-AA16-65E02A624A4F}" srcId="{627EAE27-2755-40B2-8B6E-ECA026327018}" destId="{DD42DADB-D4E5-46A0-98A3-265992E73E97}" srcOrd="4" destOrd="0" parTransId="{51B1D0F4-150D-4681-A713-13099ADFB4DF}" sibTransId="{F9EE548F-2A9F-4704-8437-8E1822322732}"/>
    <dgm:cxn modelId="{E9576561-9F37-47AD-BF86-A546A1272812}" type="presOf" srcId="{7892FD40-4EFD-4311-9473-C59DB1797EF9}" destId="{6A958670-B17A-4423-81E7-C11C95B0ED63}" srcOrd="0" destOrd="0" presId="urn:microsoft.com/office/officeart/2005/8/layout/hList9"/>
    <dgm:cxn modelId="{1DA13463-285C-4184-B12B-0FEE32677437}" type="presOf" srcId="{F495B4CE-BFB3-4E9B-A11E-FB79455536FE}" destId="{8CDB6575-452F-4E7B-A0BB-39160B78EE2C}" srcOrd="1" destOrd="0" presId="urn:microsoft.com/office/officeart/2005/8/layout/hList9"/>
    <dgm:cxn modelId="{5FA8A064-61CF-412B-A4B5-03480D1A9D34}" srcId="{1D9ABE10-387D-4F22-BC43-0AC0E405AB01}" destId="{48355C99-FFDD-4CA0-BEAB-D50C76FF2154}" srcOrd="6" destOrd="0" parTransId="{DDA4BA5B-C96B-48B2-B046-F6C50B2C3445}" sibTransId="{2D8793C4-3469-45EC-8BFA-07A5FCBEC176}"/>
    <dgm:cxn modelId="{9B1CAC45-B3D6-49C5-B0E3-8F25F1CE20D8}" type="presOf" srcId="{1D564F4E-DF59-4FB4-AB02-6DEBCEC75667}" destId="{CD4664AB-DF67-4362-AA96-08F96D2E8CD1}" srcOrd="0" destOrd="0" presId="urn:microsoft.com/office/officeart/2005/8/layout/hList9"/>
    <dgm:cxn modelId="{FAB90846-22B5-4472-97B5-3EFFDDE99DD6}" srcId="{627EAE27-2755-40B2-8B6E-ECA026327018}" destId="{4BAE43D4-90F4-4DAF-A0A2-A21E3DFAF434}" srcOrd="2" destOrd="0" parTransId="{14FED8C8-74D4-4973-89BD-667C8D394B4E}" sibTransId="{3F78EB59-618E-4447-885D-806BC38F7E86}"/>
    <dgm:cxn modelId="{B5EB1066-590B-4A69-BC47-8D3677CAAE20}" srcId="{73329D3E-AAC6-4A58-AE8A-F786E346C8B0}" destId="{365FA416-1384-4454-8527-EBB686748D87}" srcOrd="5" destOrd="0" parTransId="{4E6DFD82-6568-4562-AF47-2DE2C244553E}" sibTransId="{6FF77D47-EC6E-4B99-9641-8AAC17ED0A6D}"/>
    <dgm:cxn modelId="{C23F624A-2814-4436-884A-8C808D210F36}" srcId="{73329D3E-AAC6-4A58-AE8A-F786E346C8B0}" destId="{0760C9F4-2891-4D5D-9573-70B3456C8C89}" srcOrd="3" destOrd="0" parTransId="{69FC66A8-8E2C-4F9F-8D28-C4D745E2DDFF}" sibTransId="{080027A0-EEFA-402F-BBE6-8AA3FD3C9F53}"/>
    <dgm:cxn modelId="{8F5D914A-204D-4551-8C28-EA0F83A7661F}" type="presOf" srcId="{48355C99-FFDD-4CA0-BEAB-D50C76FF2154}" destId="{ECB79136-9BB6-4B2C-A920-190FE0858920}" srcOrd="0" destOrd="0" presId="urn:microsoft.com/office/officeart/2005/8/layout/hList9"/>
    <dgm:cxn modelId="{B154D44A-9FFC-44EE-92E2-E86CBC123C28}" srcId="{627EAE27-2755-40B2-8B6E-ECA026327018}" destId="{FD622440-75D4-4AE3-AB0F-51AF72EC699B}" srcOrd="0" destOrd="0" parTransId="{2DA0145D-F515-45CC-AE34-840D87EDC083}" sibTransId="{9FA47C88-2069-49BE-92A0-C1A0C6946C06}"/>
    <dgm:cxn modelId="{6A80756B-2418-406C-A2B2-0CA94E830356}" type="presOf" srcId="{34B92FE3-D368-401D-9749-0ECED8ECB5B2}" destId="{4986B05D-5200-489C-8A19-A90AE1568FD2}" srcOrd="1" destOrd="0" presId="urn:microsoft.com/office/officeart/2005/8/layout/hList9"/>
    <dgm:cxn modelId="{6D0E4A4C-9E84-4FC3-A0C9-11B73299410B}" type="presOf" srcId="{77D03B36-B0D6-4A47-BF28-812BE1D5AB46}" destId="{73DEE550-8DB9-402F-A4EE-0DF9EA6AF2B1}" srcOrd="1" destOrd="0" presId="urn:microsoft.com/office/officeart/2005/8/layout/hList9"/>
    <dgm:cxn modelId="{E82D4F6D-5493-4FAD-9279-51831D97C627}" srcId="{73329D3E-AAC6-4A58-AE8A-F786E346C8B0}" destId="{1D564F4E-DF59-4FB4-AB02-6DEBCEC75667}" srcOrd="1" destOrd="0" parTransId="{44D07752-4745-43B6-B0CC-B2CF9BCA485B}" sibTransId="{0F0F0ACE-62F2-4B69-BB70-560E12D34C26}"/>
    <dgm:cxn modelId="{D8CBF14E-FF6D-4DC7-9658-E8B777BED1B2}" type="presOf" srcId="{AE5892C8-E811-45AD-9DC7-5EC3C69F077F}" destId="{F8FF18EF-0196-4CA9-9DA5-9E23965EC854}" srcOrd="1" destOrd="0" presId="urn:microsoft.com/office/officeart/2005/8/layout/hList9"/>
    <dgm:cxn modelId="{BC8FA253-7349-4F26-B7E0-59C56FDA204B}" srcId="{627EAE27-2755-40B2-8B6E-ECA026327018}" destId="{5645B853-BD23-4BCF-BFB5-11A3BFFD5203}" srcOrd="1" destOrd="0" parTransId="{9C7A18C2-2CF6-4F0A-84DF-8BBEFA7402BF}" sibTransId="{5F27A6E1-5679-4712-B50A-10D8293EDFA4}"/>
    <dgm:cxn modelId="{D4D04474-F5CD-47CC-AB6F-06DDAD50136E}" type="presOf" srcId="{76433FEF-D95A-4499-BCB6-791FC296B2F6}" destId="{5B3E7F9D-97F1-4A23-9840-B914FBF449D8}" srcOrd="1" destOrd="0" presId="urn:microsoft.com/office/officeart/2005/8/layout/hList9"/>
    <dgm:cxn modelId="{947DA655-1473-4D7C-836A-E68C627C2C7B}" srcId="{627EAE27-2755-40B2-8B6E-ECA026327018}" destId="{ABDD9441-F545-4F64-8AC5-F95F8A7A8E36}" srcOrd="5" destOrd="0" parTransId="{B2330EF5-EC7E-4EB6-BB47-1AAFB19F0C90}" sibTransId="{E02F3D25-247B-4F23-B805-2688887077B3}"/>
    <dgm:cxn modelId="{FCC9EE76-C789-4103-8AF0-129B1815ADD2}" type="presOf" srcId="{9FB35BC3-10E5-40E9-8926-D838669ADE45}" destId="{90601412-AF11-4E6C-830D-26C038066A30}" srcOrd="0" destOrd="0" presId="urn:microsoft.com/office/officeart/2005/8/layout/hList9"/>
    <dgm:cxn modelId="{4718E258-1428-448F-9AF9-50FC40244982}" srcId="{1D9ABE10-387D-4F22-BC43-0AC0E405AB01}" destId="{0876D3F1-8295-43FD-A3DA-9816E1429276}" srcOrd="5" destOrd="0" parTransId="{4531C8EF-FD02-4CFB-9BCD-0E4805020453}" sibTransId="{158F14DE-0706-4DA9-8525-A4768C8D2FE5}"/>
    <dgm:cxn modelId="{D1D45059-48D5-4531-BF57-76F7E6DD8442}" type="presOf" srcId="{FD622440-75D4-4AE3-AB0F-51AF72EC699B}" destId="{A400A0E0-82DD-4352-B177-B0721FEDA179}" srcOrd="0" destOrd="0" presId="urn:microsoft.com/office/officeart/2005/8/layout/hList9"/>
    <dgm:cxn modelId="{BB4D317A-0659-4FA2-B8D3-5934FAA0700C}" type="presOf" srcId="{F495B4CE-BFB3-4E9B-A11E-FB79455536FE}" destId="{CD4C7BF2-DAA9-4A1C-981B-8BA62E99CC21}" srcOrd="0" destOrd="0" presId="urn:microsoft.com/office/officeart/2005/8/layout/hList9"/>
    <dgm:cxn modelId="{8CB0897B-04D8-4DB3-960D-0D3894D4D617}" srcId="{1D564F4E-DF59-4FB4-AB02-6DEBCEC75667}" destId="{62B45E72-A530-42B0-B5B6-278BAEC518CE}" srcOrd="1" destOrd="0" parTransId="{ED6EC6B0-A8C1-44DC-A20A-E2C25B8BF440}" sibTransId="{742D31C0-A7BB-4568-963D-3CD639F33335}"/>
    <dgm:cxn modelId="{04E6777E-0BF8-492B-9008-6BF084714590}" type="presOf" srcId="{7892FD40-4EFD-4311-9473-C59DB1797EF9}" destId="{F34E0067-7F7F-4E40-BF0D-D9B27FF6AF0F}" srcOrd="1" destOrd="0" presId="urn:microsoft.com/office/officeart/2005/8/layout/hList9"/>
    <dgm:cxn modelId="{47B59180-76C4-465B-89EA-7D418AB61FA6}" type="presOf" srcId="{5645B853-BD23-4BCF-BFB5-11A3BFFD5203}" destId="{19FDE518-1275-4B96-81B2-940854DCFB48}" srcOrd="0" destOrd="0" presId="urn:microsoft.com/office/officeart/2005/8/layout/hList9"/>
    <dgm:cxn modelId="{632EFE87-20EE-4BDE-B815-2168E4938254}" type="presOf" srcId="{5645B853-BD23-4BCF-BFB5-11A3BFFD5203}" destId="{85B1E14C-1CF3-4DFB-A878-F7835398E6B2}" srcOrd="1" destOrd="0" presId="urn:microsoft.com/office/officeart/2005/8/layout/hList9"/>
    <dgm:cxn modelId="{B9C3CE89-29F3-4358-9AF2-F083038D189D}" srcId="{1D9ABE10-387D-4F22-BC43-0AC0E405AB01}" destId="{34B92FE3-D368-401D-9749-0ECED8ECB5B2}" srcOrd="4" destOrd="0" parTransId="{EC6B3B94-7CF8-4FC4-9025-26AE2F95AFF8}" sibTransId="{73217443-D951-41B3-B88C-2801EA0A95A2}"/>
    <dgm:cxn modelId="{9065A78A-9477-4C66-A72C-F4E3CBC7AA8B}" srcId="{30C81DC9-C8E5-45B3-B37E-DBCBB50A1DB0}" destId="{F495B4CE-BFB3-4E9B-A11E-FB79455536FE}" srcOrd="0" destOrd="0" parTransId="{65911CE5-2D55-4810-A693-4796220C5F76}" sibTransId="{A89FE116-B480-4EAC-957C-AB4EC4E8DE71}"/>
    <dgm:cxn modelId="{19E8E48A-0CC7-4CA9-8B22-4DC365400E5E}" srcId="{1D564F4E-DF59-4FB4-AB02-6DEBCEC75667}" destId="{A34FF965-7D4F-44E0-B915-A477E407D04F}" srcOrd="0" destOrd="0" parTransId="{C56EA8B6-72F9-4E91-B317-1D82C2527679}" sibTransId="{764072B3-A2F4-4F6B-9F17-6774F7781520}"/>
    <dgm:cxn modelId="{26AFAF90-36A6-4F5A-9C5D-144F65686355}" srcId="{365FA416-1384-4454-8527-EBB686748D87}" destId="{00739731-F080-4E75-98AD-3D67F18F4249}" srcOrd="2" destOrd="0" parTransId="{08AE2C71-D631-4DF7-8313-8F9B28470A9C}" sibTransId="{F979E68B-0669-449A-9353-31A993BFB52C}"/>
    <dgm:cxn modelId="{25094B95-0135-485D-8AD7-97ADBC36D8FF}" type="presOf" srcId="{0760C9F4-2891-4D5D-9573-70B3456C8C89}" destId="{64C4D641-30CD-4D1F-8090-C61604335648}" srcOrd="0" destOrd="0" presId="urn:microsoft.com/office/officeart/2005/8/layout/hList9"/>
    <dgm:cxn modelId="{6AF42F99-E0C8-49C2-B17D-0EC5C9706E13}" type="presOf" srcId="{627EAE27-2755-40B2-8B6E-ECA026327018}" destId="{C348CEFA-6D3B-43EF-B3B5-B49B89956799}" srcOrd="0" destOrd="0" presId="urn:microsoft.com/office/officeart/2005/8/layout/hList9"/>
    <dgm:cxn modelId="{27679F9D-9F0D-4CBC-91DB-ABEE5D4ECED3}" type="presOf" srcId="{A34FF965-7D4F-44E0-B915-A477E407D04F}" destId="{00CE424A-BEF9-4123-81F5-295646CD2DE1}" srcOrd="1" destOrd="0" presId="urn:microsoft.com/office/officeart/2005/8/layout/hList9"/>
    <dgm:cxn modelId="{EAE7C2A0-4E90-4416-87A8-7283D74D7C73}" srcId="{1D9ABE10-387D-4F22-BC43-0AC0E405AB01}" destId="{E5F2A163-344A-4167-BA96-97621AA9C614}" srcOrd="1" destOrd="0" parTransId="{887932D8-0D69-43F7-8E64-4B3578F84562}" sibTransId="{2441D607-4655-4C66-BDF7-06B9B3DB9776}"/>
    <dgm:cxn modelId="{1F0B76A3-E6A6-437A-9B68-F924740CBDF8}" type="presOf" srcId="{AE5892C8-E811-45AD-9DC7-5EC3C69F077F}" destId="{4DAFDFA5-FE32-410E-8D1A-C4A0FC6A1FFD}" srcOrd="0" destOrd="0" presId="urn:microsoft.com/office/officeart/2005/8/layout/hList9"/>
    <dgm:cxn modelId="{EFB386A9-DCEA-4A09-BC3C-CF92A42A0EAB}" type="presOf" srcId="{548F70A7-970A-42EB-A205-8BBAE4459FEB}" destId="{ED56A839-5E6B-41B0-B9E3-2F1256C9ABAD}" srcOrd="1" destOrd="0" presId="urn:microsoft.com/office/officeart/2005/8/layout/hList9"/>
    <dgm:cxn modelId="{9F41EFB4-47D7-473C-96CA-21A351FCBCF6}" type="presOf" srcId="{DD42DADB-D4E5-46A0-98A3-265992E73E97}" destId="{224CA482-C287-425F-ACC9-418F799ADF45}" srcOrd="1" destOrd="0" presId="urn:microsoft.com/office/officeart/2005/8/layout/hList9"/>
    <dgm:cxn modelId="{66FBA1B5-DFE2-4490-9995-6ECC775F21F0}" type="presOf" srcId="{0876D3F1-8295-43FD-A3DA-9816E1429276}" destId="{6D63B4AA-FE9E-4783-9CC4-FF7D9499DABA}" srcOrd="0" destOrd="0" presId="urn:microsoft.com/office/officeart/2005/8/layout/hList9"/>
    <dgm:cxn modelId="{6C7A4CBB-F40C-4705-B103-576A9BFB7B07}" type="presOf" srcId="{73329D3E-AAC6-4A58-AE8A-F786E346C8B0}" destId="{F992D456-837C-4A8B-88DC-F001E1FFE606}" srcOrd="0" destOrd="0" presId="urn:microsoft.com/office/officeart/2005/8/layout/hList9"/>
    <dgm:cxn modelId="{C1E7CFBB-376F-408B-9317-D1B352ECA3C7}" type="presOf" srcId="{9DE4A0AB-9B4B-4C7E-B4B7-077BDD88C4D0}" destId="{BF325A05-D9A3-4963-B979-37670B516EA3}" srcOrd="0" destOrd="0" presId="urn:microsoft.com/office/officeart/2005/8/layout/hList9"/>
    <dgm:cxn modelId="{816523BE-1F6F-4DCF-B23C-1AD3729FF455}" type="presOf" srcId="{34B92FE3-D368-401D-9749-0ECED8ECB5B2}" destId="{832ED320-9C91-4185-A24D-FCB311547F10}" srcOrd="0" destOrd="0" presId="urn:microsoft.com/office/officeart/2005/8/layout/hList9"/>
    <dgm:cxn modelId="{28518CC0-2821-401C-9464-84AE3A4D05A0}" type="presOf" srcId="{48355C99-FFDD-4CA0-BEAB-D50C76FF2154}" destId="{3F5213A6-79A1-49DD-92E2-2D63CAF4145F}" srcOrd="1" destOrd="0" presId="urn:microsoft.com/office/officeart/2005/8/layout/hList9"/>
    <dgm:cxn modelId="{A1262EC3-60D3-41A8-B03A-0DB758B812F0}" type="presOf" srcId="{365FA416-1384-4454-8527-EBB686748D87}" destId="{4A2AE2E0-D12D-47C9-8304-7D8838848B82}" srcOrd="0" destOrd="0" presId="urn:microsoft.com/office/officeart/2005/8/layout/hList9"/>
    <dgm:cxn modelId="{951358C5-EABD-431C-B3D6-30BBC2473AC5}" type="presOf" srcId="{30C81DC9-C8E5-45B3-B37E-DBCBB50A1DB0}" destId="{1D7A7890-2165-400E-955B-85CAFF844FA5}" srcOrd="0" destOrd="0" presId="urn:microsoft.com/office/officeart/2005/8/layout/hList9"/>
    <dgm:cxn modelId="{F885D1C5-3B8D-4AE7-915C-78E85386E73D}" type="presOf" srcId="{DD42DADB-D4E5-46A0-98A3-265992E73E97}" destId="{43FA8FA5-192E-4DFA-9DC0-45BE9CE4E1A5}" srcOrd="0" destOrd="0" presId="urn:microsoft.com/office/officeart/2005/8/layout/hList9"/>
    <dgm:cxn modelId="{3AF067C6-7F41-41DD-A0AA-86935F230C77}" srcId="{73329D3E-AAC6-4A58-AE8A-F786E346C8B0}" destId="{1D9ABE10-387D-4F22-BC43-0AC0E405AB01}" srcOrd="4" destOrd="0" parTransId="{1FA6E736-2961-4BB0-8570-E461E1F7B0FC}" sibTransId="{456E44B0-068C-4E89-99F7-D6EAF2F62B8A}"/>
    <dgm:cxn modelId="{492E93C6-A724-4C32-B199-A253780A276B}" type="presOf" srcId="{76433FEF-D95A-4499-BCB6-791FC296B2F6}" destId="{03B2E862-5125-4973-BCBE-AAA47D809B65}" srcOrd="0" destOrd="0" presId="urn:microsoft.com/office/officeart/2005/8/layout/hList9"/>
    <dgm:cxn modelId="{D84FEFC9-CF8C-4C4E-A299-96A933D65336}" srcId="{627EAE27-2755-40B2-8B6E-ECA026327018}" destId="{AE5892C8-E811-45AD-9DC7-5EC3C69F077F}" srcOrd="3" destOrd="0" parTransId="{15495DF2-1A12-4BDB-AFB4-ED78DB9D3D1A}" sibTransId="{EF970E51-CC83-4DB4-A355-EF6FFE9F8A83}"/>
    <dgm:cxn modelId="{CA6EF3CE-AEFB-472F-9DE9-54A5E0F3E567}" type="presOf" srcId="{A34FF965-7D4F-44E0-B915-A477E407D04F}" destId="{0B160103-7254-4C43-BF1F-2A10A106A7B1}" srcOrd="0" destOrd="0" presId="urn:microsoft.com/office/officeart/2005/8/layout/hList9"/>
    <dgm:cxn modelId="{253980CF-99B4-42C6-9141-CE16DBA1A2C6}" srcId="{30C81DC9-C8E5-45B3-B37E-DBCBB50A1DB0}" destId="{9DE4A0AB-9B4B-4C7E-B4B7-077BDD88C4D0}" srcOrd="1" destOrd="0" parTransId="{D3DEB045-62F9-4B38-839E-38101469467E}" sibTransId="{458DD7FB-54E6-411F-84EA-46C5A03EE7A7}"/>
    <dgm:cxn modelId="{46A51ED8-3F4A-40E3-9AB4-460A7B6D9D59}" srcId="{30C81DC9-C8E5-45B3-B37E-DBCBB50A1DB0}" destId="{AA145A32-BD20-43A8-853B-934F8801B4C6}" srcOrd="2" destOrd="0" parTransId="{806F2F9F-1AFC-4BF5-9B90-799EB78E1657}" sibTransId="{22643B1C-3606-47F6-A19F-32F817DCCAD8}"/>
    <dgm:cxn modelId="{4F00DBD9-023A-4A60-991C-F26609C6DD60}" type="presOf" srcId="{ABDD9441-F545-4F64-8AC5-F95F8A7A8E36}" destId="{0A89DE1B-964D-452E-B777-F537DBCFDDBD}" srcOrd="0" destOrd="0" presId="urn:microsoft.com/office/officeart/2005/8/layout/hList9"/>
    <dgm:cxn modelId="{2F024ADC-172E-404A-AB97-D61A918382A8}" type="presOf" srcId="{553C8ED8-5812-46B3-9BE6-ECB6F9D177B3}" destId="{8E1B74BB-80BD-4E9E-B3B8-4F265F8C1370}" srcOrd="0" destOrd="0" presId="urn:microsoft.com/office/officeart/2005/8/layout/hList9"/>
    <dgm:cxn modelId="{B6F72EE6-97AA-4531-AABE-C7D3EF02B438}" type="presOf" srcId="{77D03B36-B0D6-4A47-BF28-812BE1D5AB46}" destId="{AF714ACC-8F81-4C75-B4E4-0A1B8EBF6E86}" srcOrd="0" destOrd="0" presId="urn:microsoft.com/office/officeart/2005/8/layout/hList9"/>
    <dgm:cxn modelId="{BFB07DE6-A637-4504-AF85-8766D5A83815}" type="presOf" srcId="{553C8ED8-5812-46B3-9BE6-ECB6F9D177B3}" destId="{2B876BB1-0247-40D0-8A77-0A9CCB366DBC}" srcOrd="1" destOrd="0" presId="urn:microsoft.com/office/officeart/2005/8/layout/hList9"/>
    <dgm:cxn modelId="{C79F73E8-B0E7-44B8-8A4F-2AB7C67F4E85}" srcId="{73329D3E-AAC6-4A58-AE8A-F786E346C8B0}" destId="{30C81DC9-C8E5-45B3-B37E-DBCBB50A1DB0}" srcOrd="2" destOrd="0" parTransId="{1061C04A-5735-421C-BB95-220284EAD51D}" sibTransId="{83D99CCF-EB26-4A8D-B346-1CD12EC11A98}"/>
    <dgm:cxn modelId="{C9CD58F1-1EAC-47B0-91AF-1850F503A161}" type="presOf" srcId="{E5F2A163-344A-4167-BA96-97621AA9C614}" destId="{B3D36F36-6CFA-4A58-A7E0-87F447DFB5A9}" srcOrd="1" destOrd="0" presId="urn:microsoft.com/office/officeart/2005/8/layout/hList9"/>
    <dgm:cxn modelId="{558EF7F1-8DFD-4508-90CA-E2FD5C10CCD7}" type="presOf" srcId="{AA145A32-BD20-43A8-853B-934F8801B4C6}" destId="{31989B2A-4280-47E3-9E71-7B10FACB0635}" srcOrd="0" destOrd="0" presId="urn:microsoft.com/office/officeart/2005/8/layout/hList9"/>
    <dgm:cxn modelId="{CCC1C5F4-2F04-4C24-BC64-F93C5EC1BE86}" srcId="{365FA416-1384-4454-8527-EBB686748D87}" destId="{7892FD40-4EFD-4311-9473-C59DB1797EF9}" srcOrd="1" destOrd="0" parTransId="{9EDE1747-404C-401C-9F31-13791B9C90E6}" sibTransId="{342785DE-1742-42AB-8692-AA2BE610FE5B}"/>
    <dgm:cxn modelId="{C32473F9-6552-4548-B436-6AA4716BC62F}" type="presOf" srcId="{9FB35BC3-10E5-40E9-8926-D838669ADE45}" destId="{132930E7-723E-4CF3-8370-8F3EC47AB303}" srcOrd="1" destOrd="0" presId="urn:microsoft.com/office/officeart/2005/8/layout/hList9"/>
    <dgm:cxn modelId="{332339FA-7F52-499C-ABEB-1E000608E9A7}" type="presOf" srcId="{FD622440-75D4-4AE3-AB0F-51AF72EC699B}" destId="{86193D8A-A4DB-468D-8F2A-0BD48F994D91}" srcOrd="1" destOrd="0" presId="urn:microsoft.com/office/officeart/2005/8/layout/hList9"/>
    <dgm:cxn modelId="{8FF82CFD-D679-4B16-8647-E81E112807AD}" srcId="{365FA416-1384-4454-8527-EBB686748D87}" destId="{9FB35BC3-10E5-40E9-8926-D838669ADE45}" srcOrd="0" destOrd="0" parTransId="{6FE4FB65-E908-43A1-8B1C-DF2B0673A06B}" sibTransId="{590063D6-B223-4E49-9DE7-C6482DE82C16}"/>
    <dgm:cxn modelId="{CFBB3CFD-4879-4D7D-A2A1-D0FB0B9FE50E}" srcId="{1D9ABE10-387D-4F22-BC43-0AC0E405AB01}" destId="{77D03B36-B0D6-4A47-BF28-812BE1D5AB46}" srcOrd="2" destOrd="0" parTransId="{870FF7D2-A38D-45FE-8DF1-F5A960BEAA9D}" sibTransId="{EA5A85E0-1269-467D-91AA-100DEA884CC1}"/>
    <dgm:cxn modelId="{5FC4FCFF-EEE2-4C2F-A0E6-57275347EF58}" srcId="{0760C9F4-2891-4D5D-9573-70B3456C8C89}" destId="{76433FEF-D95A-4499-BCB6-791FC296B2F6}" srcOrd="0" destOrd="0" parTransId="{B8DDFE83-73C5-44E6-94AE-5B5C7E4B6540}" sibTransId="{194BB9C2-41BD-4E56-8AFB-670B7A1DBCF2}"/>
    <dgm:cxn modelId="{1964025D-F300-4304-A848-26D7C039C45E}" type="presParOf" srcId="{F992D456-837C-4A8B-88DC-F001E1FFE606}" destId="{A2173D01-E16E-4827-8F78-BA9342E4777F}" srcOrd="0" destOrd="0" presId="urn:microsoft.com/office/officeart/2005/8/layout/hList9"/>
    <dgm:cxn modelId="{E237FD22-CB63-4080-87AD-87C71B1FA3E5}" type="presParOf" srcId="{F992D456-837C-4A8B-88DC-F001E1FFE606}" destId="{B9B3922D-CB1E-4AF6-8F90-C1E741C51EE1}" srcOrd="1" destOrd="0" presId="urn:microsoft.com/office/officeart/2005/8/layout/hList9"/>
    <dgm:cxn modelId="{151F4055-B8E7-402A-BC3B-83A12EAEB6CB}" type="presParOf" srcId="{B9B3922D-CB1E-4AF6-8F90-C1E741C51EE1}" destId="{1600D441-82E4-418B-A365-2BCD0EFC75EB}" srcOrd="0" destOrd="0" presId="urn:microsoft.com/office/officeart/2005/8/layout/hList9"/>
    <dgm:cxn modelId="{5E7752B0-60A6-4853-9115-01401DA6EA3A}" type="presParOf" srcId="{B9B3922D-CB1E-4AF6-8F90-C1E741C51EE1}" destId="{E8C914DF-7309-43DF-ACC5-BA8BAE97F6F3}" srcOrd="1" destOrd="0" presId="urn:microsoft.com/office/officeart/2005/8/layout/hList9"/>
    <dgm:cxn modelId="{073E2291-64B1-4464-A62E-316A91B386EE}" type="presParOf" srcId="{E8C914DF-7309-43DF-ACC5-BA8BAE97F6F3}" destId="{A400A0E0-82DD-4352-B177-B0721FEDA179}" srcOrd="0" destOrd="0" presId="urn:microsoft.com/office/officeart/2005/8/layout/hList9"/>
    <dgm:cxn modelId="{F46FC444-F046-4682-9A97-1F909C0DAB57}" type="presParOf" srcId="{E8C914DF-7309-43DF-ACC5-BA8BAE97F6F3}" destId="{86193D8A-A4DB-468D-8F2A-0BD48F994D91}" srcOrd="1" destOrd="0" presId="urn:microsoft.com/office/officeart/2005/8/layout/hList9"/>
    <dgm:cxn modelId="{77078F37-F7E2-439A-834E-23E5B2F9A3E5}" type="presParOf" srcId="{B9B3922D-CB1E-4AF6-8F90-C1E741C51EE1}" destId="{2203586A-2264-4369-B949-DEC4D3C45434}" srcOrd="2" destOrd="0" presId="urn:microsoft.com/office/officeart/2005/8/layout/hList9"/>
    <dgm:cxn modelId="{435D4A40-67CF-487C-BB04-C826F8C5FE2D}" type="presParOf" srcId="{2203586A-2264-4369-B949-DEC4D3C45434}" destId="{19FDE518-1275-4B96-81B2-940854DCFB48}" srcOrd="0" destOrd="0" presId="urn:microsoft.com/office/officeart/2005/8/layout/hList9"/>
    <dgm:cxn modelId="{C45A7735-7C46-4070-8A8D-8F7E84165BB7}" type="presParOf" srcId="{2203586A-2264-4369-B949-DEC4D3C45434}" destId="{85B1E14C-1CF3-4DFB-A878-F7835398E6B2}" srcOrd="1" destOrd="0" presId="urn:microsoft.com/office/officeart/2005/8/layout/hList9"/>
    <dgm:cxn modelId="{ED078E32-500D-48D4-A734-0B0CBF2012AE}" type="presParOf" srcId="{B9B3922D-CB1E-4AF6-8F90-C1E741C51EE1}" destId="{0AA6269E-3E73-4F0E-A605-151E3EBA857F}" srcOrd="3" destOrd="0" presId="urn:microsoft.com/office/officeart/2005/8/layout/hList9"/>
    <dgm:cxn modelId="{06134237-EF5D-4B84-B36C-A936D1EC8312}" type="presParOf" srcId="{0AA6269E-3E73-4F0E-A605-151E3EBA857F}" destId="{B3ADCFDB-3EBE-4B38-91B3-B01CB5A05E8D}" srcOrd="0" destOrd="0" presId="urn:microsoft.com/office/officeart/2005/8/layout/hList9"/>
    <dgm:cxn modelId="{DF675B6F-9A7E-4031-B437-E8C17A17A1A7}" type="presParOf" srcId="{0AA6269E-3E73-4F0E-A605-151E3EBA857F}" destId="{E425D238-0880-45A5-9066-A7715230B778}" srcOrd="1" destOrd="0" presId="urn:microsoft.com/office/officeart/2005/8/layout/hList9"/>
    <dgm:cxn modelId="{AB98EFA0-34AF-4A42-A5AF-E1D9B39CB398}" type="presParOf" srcId="{B9B3922D-CB1E-4AF6-8F90-C1E741C51EE1}" destId="{3F97351C-DC2B-41EC-9E86-4505CAA1AB76}" srcOrd="4" destOrd="0" presId="urn:microsoft.com/office/officeart/2005/8/layout/hList9"/>
    <dgm:cxn modelId="{86106A38-A89D-47BA-9550-27F32D6654D1}" type="presParOf" srcId="{3F97351C-DC2B-41EC-9E86-4505CAA1AB76}" destId="{4DAFDFA5-FE32-410E-8D1A-C4A0FC6A1FFD}" srcOrd="0" destOrd="0" presId="urn:microsoft.com/office/officeart/2005/8/layout/hList9"/>
    <dgm:cxn modelId="{B7BFDBA8-08B6-411B-B1FE-789EA701082F}" type="presParOf" srcId="{3F97351C-DC2B-41EC-9E86-4505CAA1AB76}" destId="{F8FF18EF-0196-4CA9-9DA5-9E23965EC854}" srcOrd="1" destOrd="0" presId="urn:microsoft.com/office/officeart/2005/8/layout/hList9"/>
    <dgm:cxn modelId="{E4E9A417-FF5F-4771-82D0-EB03DC40CA3A}" type="presParOf" srcId="{B9B3922D-CB1E-4AF6-8F90-C1E741C51EE1}" destId="{5486BD80-E7B5-461E-A208-90AC75FE0D68}" srcOrd="5" destOrd="0" presId="urn:microsoft.com/office/officeart/2005/8/layout/hList9"/>
    <dgm:cxn modelId="{C02BDF0E-F166-4353-A9A0-C1BE5B65F500}" type="presParOf" srcId="{5486BD80-E7B5-461E-A208-90AC75FE0D68}" destId="{43FA8FA5-192E-4DFA-9DC0-45BE9CE4E1A5}" srcOrd="0" destOrd="0" presId="urn:microsoft.com/office/officeart/2005/8/layout/hList9"/>
    <dgm:cxn modelId="{96F1CA5C-A170-4D5F-A8F6-FE4247D2B296}" type="presParOf" srcId="{5486BD80-E7B5-461E-A208-90AC75FE0D68}" destId="{224CA482-C287-425F-ACC9-418F799ADF45}" srcOrd="1" destOrd="0" presId="urn:microsoft.com/office/officeart/2005/8/layout/hList9"/>
    <dgm:cxn modelId="{DBC70408-9EAE-43D4-AAAF-F2A242C29405}" type="presParOf" srcId="{B9B3922D-CB1E-4AF6-8F90-C1E741C51EE1}" destId="{98B71BAA-23A8-4665-A113-10A6EFA8CE6D}" srcOrd="6" destOrd="0" presId="urn:microsoft.com/office/officeart/2005/8/layout/hList9"/>
    <dgm:cxn modelId="{431207A2-B360-457B-BFD0-A8636065B22B}" type="presParOf" srcId="{98B71BAA-23A8-4665-A113-10A6EFA8CE6D}" destId="{0A89DE1B-964D-452E-B777-F537DBCFDDBD}" srcOrd="0" destOrd="0" presId="urn:microsoft.com/office/officeart/2005/8/layout/hList9"/>
    <dgm:cxn modelId="{28CD629D-C336-4EB4-939E-85883FCE5C2B}" type="presParOf" srcId="{98B71BAA-23A8-4665-A113-10A6EFA8CE6D}" destId="{C3AED939-2312-45F6-8CAD-47CD7907FD84}" srcOrd="1" destOrd="0" presId="urn:microsoft.com/office/officeart/2005/8/layout/hList9"/>
    <dgm:cxn modelId="{CC12FB9C-DB74-4DD6-B5FC-EF1404985714}" type="presParOf" srcId="{F992D456-837C-4A8B-88DC-F001E1FFE606}" destId="{74572722-65B5-4560-AB39-C642EFF1BCD3}" srcOrd="2" destOrd="0" presId="urn:microsoft.com/office/officeart/2005/8/layout/hList9"/>
    <dgm:cxn modelId="{A50D6EA4-AEB1-4DB2-8344-5B68E8214139}" type="presParOf" srcId="{F992D456-837C-4A8B-88DC-F001E1FFE606}" destId="{C348CEFA-6D3B-43EF-B3B5-B49B89956799}" srcOrd="3" destOrd="0" presId="urn:microsoft.com/office/officeart/2005/8/layout/hList9"/>
    <dgm:cxn modelId="{0017946E-05AE-48A2-A014-C318098B4E02}" type="presParOf" srcId="{F992D456-837C-4A8B-88DC-F001E1FFE606}" destId="{8CA2AA78-5FF4-41E7-9AB6-080DA54AFA7F}" srcOrd="4" destOrd="0" presId="urn:microsoft.com/office/officeart/2005/8/layout/hList9"/>
    <dgm:cxn modelId="{F49BC57E-A88F-4085-88FA-8E0B03E3A704}" type="presParOf" srcId="{F992D456-837C-4A8B-88DC-F001E1FFE606}" destId="{16AA2181-9F28-4201-B541-54B01534D4B5}" srcOrd="5" destOrd="0" presId="urn:microsoft.com/office/officeart/2005/8/layout/hList9"/>
    <dgm:cxn modelId="{CD800E74-9E65-40E9-9D55-7D667B4DB910}" type="presParOf" srcId="{F992D456-837C-4A8B-88DC-F001E1FFE606}" destId="{4233AC34-E0D5-4BE6-AD40-3FD05D0BFB55}" srcOrd="6" destOrd="0" presId="urn:microsoft.com/office/officeart/2005/8/layout/hList9"/>
    <dgm:cxn modelId="{74C98FD8-49D8-4672-A56E-F7F4E1800AC4}" type="presParOf" srcId="{4233AC34-E0D5-4BE6-AD40-3FD05D0BFB55}" destId="{FE1CB8F9-0397-4A84-BC3C-E7DBB7ABD949}" srcOrd="0" destOrd="0" presId="urn:microsoft.com/office/officeart/2005/8/layout/hList9"/>
    <dgm:cxn modelId="{C2A9E478-B8CD-4079-8ABE-3CDF9B150348}" type="presParOf" srcId="{4233AC34-E0D5-4BE6-AD40-3FD05D0BFB55}" destId="{5838050B-30A8-4982-8384-4D4291EEF1F1}" srcOrd="1" destOrd="0" presId="urn:microsoft.com/office/officeart/2005/8/layout/hList9"/>
    <dgm:cxn modelId="{55190FEF-22A8-4CAA-862E-B5E2D580195F}" type="presParOf" srcId="{5838050B-30A8-4982-8384-4D4291EEF1F1}" destId="{0B160103-7254-4C43-BF1F-2A10A106A7B1}" srcOrd="0" destOrd="0" presId="urn:microsoft.com/office/officeart/2005/8/layout/hList9"/>
    <dgm:cxn modelId="{750E2FE2-BADB-47EE-958C-63CF018C3AE5}" type="presParOf" srcId="{5838050B-30A8-4982-8384-4D4291EEF1F1}" destId="{00CE424A-BEF9-4123-81F5-295646CD2DE1}" srcOrd="1" destOrd="0" presId="urn:microsoft.com/office/officeart/2005/8/layout/hList9"/>
    <dgm:cxn modelId="{ED3F29A9-585C-40C8-B92E-8FC0A9FC1AA3}" type="presParOf" srcId="{4233AC34-E0D5-4BE6-AD40-3FD05D0BFB55}" destId="{94548389-02B8-4C42-8FE1-2006B18A3A51}" srcOrd="2" destOrd="0" presId="urn:microsoft.com/office/officeart/2005/8/layout/hList9"/>
    <dgm:cxn modelId="{91EAB76A-B1EB-4C6A-B184-8B30E1D3EAE1}" type="presParOf" srcId="{94548389-02B8-4C42-8FE1-2006B18A3A51}" destId="{57ECB83A-618F-42DC-BC26-CD71AA53CBCF}" srcOrd="0" destOrd="0" presId="urn:microsoft.com/office/officeart/2005/8/layout/hList9"/>
    <dgm:cxn modelId="{2F6E6645-24CE-407A-BBB0-BA2F12F8A7D3}" type="presParOf" srcId="{94548389-02B8-4C42-8FE1-2006B18A3A51}" destId="{4BB63122-BB21-4CA8-923F-63F8A4616A8F}" srcOrd="1" destOrd="0" presId="urn:microsoft.com/office/officeart/2005/8/layout/hList9"/>
    <dgm:cxn modelId="{400DB5A7-3D23-4047-B61F-E2D089A05AA2}" type="presParOf" srcId="{F992D456-837C-4A8B-88DC-F001E1FFE606}" destId="{00B2B103-D377-4FF6-B60F-26FB620FBA66}" srcOrd="7" destOrd="0" presId="urn:microsoft.com/office/officeart/2005/8/layout/hList9"/>
    <dgm:cxn modelId="{7026230E-33C1-467F-A5FE-FADE6BE058C7}" type="presParOf" srcId="{F992D456-837C-4A8B-88DC-F001E1FFE606}" destId="{CD4664AB-DF67-4362-AA96-08F96D2E8CD1}" srcOrd="8" destOrd="0" presId="urn:microsoft.com/office/officeart/2005/8/layout/hList9"/>
    <dgm:cxn modelId="{A066A99E-5BA4-445F-860A-634EEA830F8E}" type="presParOf" srcId="{F992D456-837C-4A8B-88DC-F001E1FFE606}" destId="{97C96250-D0CB-473C-ACF9-9179B89DE341}" srcOrd="9" destOrd="0" presId="urn:microsoft.com/office/officeart/2005/8/layout/hList9"/>
    <dgm:cxn modelId="{3A02143A-22BC-460F-A815-01E6AC4D0AD6}" type="presParOf" srcId="{F992D456-837C-4A8B-88DC-F001E1FFE606}" destId="{2A4EB132-98BC-45A2-8590-ED9A30A76235}" srcOrd="10" destOrd="0" presId="urn:microsoft.com/office/officeart/2005/8/layout/hList9"/>
    <dgm:cxn modelId="{573CA0FA-9EAE-43A6-BD96-FB9217DA2DF4}" type="presParOf" srcId="{F992D456-837C-4A8B-88DC-F001E1FFE606}" destId="{D39574B6-55AE-41B3-869F-D25CC58317B0}" srcOrd="11" destOrd="0" presId="urn:microsoft.com/office/officeart/2005/8/layout/hList9"/>
    <dgm:cxn modelId="{D4F614A5-6B13-4C4B-8A76-14A4F6586F42}" type="presParOf" srcId="{D39574B6-55AE-41B3-869F-D25CC58317B0}" destId="{011C0378-F11B-45E4-AAEB-0D9A651E1D40}" srcOrd="0" destOrd="0" presId="urn:microsoft.com/office/officeart/2005/8/layout/hList9"/>
    <dgm:cxn modelId="{7A38853B-AE29-4EE8-AF9C-6F5E6F53A7A1}" type="presParOf" srcId="{D39574B6-55AE-41B3-869F-D25CC58317B0}" destId="{E1387331-9A73-426D-A790-986B29CB39E4}" srcOrd="1" destOrd="0" presId="urn:microsoft.com/office/officeart/2005/8/layout/hList9"/>
    <dgm:cxn modelId="{18FBDBCC-493E-4A48-B63A-36E497A65FBA}" type="presParOf" srcId="{E1387331-9A73-426D-A790-986B29CB39E4}" destId="{CD4C7BF2-DAA9-4A1C-981B-8BA62E99CC21}" srcOrd="0" destOrd="0" presId="urn:microsoft.com/office/officeart/2005/8/layout/hList9"/>
    <dgm:cxn modelId="{6C0759CD-993F-4658-96F3-468D4ADE48B5}" type="presParOf" srcId="{E1387331-9A73-426D-A790-986B29CB39E4}" destId="{8CDB6575-452F-4E7B-A0BB-39160B78EE2C}" srcOrd="1" destOrd="0" presId="urn:microsoft.com/office/officeart/2005/8/layout/hList9"/>
    <dgm:cxn modelId="{52B2B69F-C04C-4692-A8C2-42EB63734542}" type="presParOf" srcId="{D39574B6-55AE-41B3-869F-D25CC58317B0}" destId="{C301FA38-407C-4E71-AC48-FFDDD89767B1}" srcOrd="2" destOrd="0" presId="urn:microsoft.com/office/officeart/2005/8/layout/hList9"/>
    <dgm:cxn modelId="{6AC44095-B85B-4A06-9BFE-29C8755CB16E}" type="presParOf" srcId="{C301FA38-407C-4E71-AC48-FFDDD89767B1}" destId="{BF325A05-D9A3-4963-B979-37670B516EA3}" srcOrd="0" destOrd="0" presId="urn:microsoft.com/office/officeart/2005/8/layout/hList9"/>
    <dgm:cxn modelId="{06070037-6ED1-404B-B14F-D75DAB85B796}" type="presParOf" srcId="{C301FA38-407C-4E71-AC48-FFDDD89767B1}" destId="{5432CCA2-5AD8-4115-B55F-3DE8AAAB4875}" srcOrd="1" destOrd="0" presId="urn:microsoft.com/office/officeart/2005/8/layout/hList9"/>
    <dgm:cxn modelId="{E376A47F-BA95-4C25-BBB1-B3571428756D}" type="presParOf" srcId="{D39574B6-55AE-41B3-869F-D25CC58317B0}" destId="{29CCF4B8-BF38-4064-B881-493CC002A035}" srcOrd="3" destOrd="0" presId="urn:microsoft.com/office/officeart/2005/8/layout/hList9"/>
    <dgm:cxn modelId="{A41DDCDB-2D90-4EED-A0EF-764A22BFD4ED}" type="presParOf" srcId="{29CCF4B8-BF38-4064-B881-493CC002A035}" destId="{31989B2A-4280-47E3-9E71-7B10FACB0635}" srcOrd="0" destOrd="0" presId="urn:microsoft.com/office/officeart/2005/8/layout/hList9"/>
    <dgm:cxn modelId="{36D00FED-1A0B-4C4C-8BB7-1079533D6231}" type="presParOf" srcId="{29CCF4B8-BF38-4064-B881-493CC002A035}" destId="{855717E6-2025-4912-A199-38CD94706117}" srcOrd="1" destOrd="0" presId="urn:microsoft.com/office/officeart/2005/8/layout/hList9"/>
    <dgm:cxn modelId="{BDFD78B0-00DD-496D-8B15-7E914C3EABF3}" type="presParOf" srcId="{F992D456-837C-4A8B-88DC-F001E1FFE606}" destId="{ECEF5654-6F3E-42A2-97FD-8EF248238A92}" srcOrd="12" destOrd="0" presId="urn:microsoft.com/office/officeart/2005/8/layout/hList9"/>
    <dgm:cxn modelId="{D5A59FAF-0FB9-4017-80C4-F6B71223C033}" type="presParOf" srcId="{F992D456-837C-4A8B-88DC-F001E1FFE606}" destId="{1D7A7890-2165-400E-955B-85CAFF844FA5}" srcOrd="13" destOrd="0" presId="urn:microsoft.com/office/officeart/2005/8/layout/hList9"/>
    <dgm:cxn modelId="{7D28BC76-7F40-4BEE-910B-4B1F16D91370}" type="presParOf" srcId="{F992D456-837C-4A8B-88DC-F001E1FFE606}" destId="{2300A58D-8050-4058-996A-CBD93107112E}" srcOrd="14" destOrd="0" presId="urn:microsoft.com/office/officeart/2005/8/layout/hList9"/>
    <dgm:cxn modelId="{46C265C2-97AE-4B8F-98DB-22131BD82FDB}" type="presParOf" srcId="{F992D456-837C-4A8B-88DC-F001E1FFE606}" destId="{6FD58B5A-5E39-4228-8BBD-09FDC57033D4}" srcOrd="15" destOrd="0" presId="urn:microsoft.com/office/officeart/2005/8/layout/hList9"/>
    <dgm:cxn modelId="{3072FDCB-1D06-4863-AE05-244862A936B6}" type="presParOf" srcId="{F992D456-837C-4A8B-88DC-F001E1FFE606}" destId="{6B795104-8370-4B75-9F18-751BBAC87C9F}" srcOrd="16" destOrd="0" presId="urn:microsoft.com/office/officeart/2005/8/layout/hList9"/>
    <dgm:cxn modelId="{71528D63-8212-4925-B7B1-01F579774448}" type="presParOf" srcId="{6B795104-8370-4B75-9F18-751BBAC87C9F}" destId="{A9B12283-F311-467A-B267-F235DFAF5F9F}" srcOrd="0" destOrd="0" presId="urn:microsoft.com/office/officeart/2005/8/layout/hList9"/>
    <dgm:cxn modelId="{F4AD4F47-DEF9-40BD-9996-766133BE6A72}" type="presParOf" srcId="{6B795104-8370-4B75-9F18-751BBAC87C9F}" destId="{8131A593-6AC0-48B4-A16C-F1FDDF44A1A3}" srcOrd="1" destOrd="0" presId="urn:microsoft.com/office/officeart/2005/8/layout/hList9"/>
    <dgm:cxn modelId="{AEFFA52C-1D18-426A-AAE1-66C5E869B425}" type="presParOf" srcId="{8131A593-6AC0-48B4-A16C-F1FDDF44A1A3}" destId="{03B2E862-5125-4973-BCBE-AAA47D809B65}" srcOrd="0" destOrd="0" presId="urn:microsoft.com/office/officeart/2005/8/layout/hList9"/>
    <dgm:cxn modelId="{8614225D-8CE7-45E7-A0DD-8956C48F2B16}" type="presParOf" srcId="{8131A593-6AC0-48B4-A16C-F1FDDF44A1A3}" destId="{5B3E7F9D-97F1-4A23-9840-B914FBF449D8}" srcOrd="1" destOrd="0" presId="urn:microsoft.com/office/officeart/2005/8/layout/hList9"/>
    <dgm:cxn modelId="{A7D3FCE8-DFA0-4EC9-8012-05BD81FAA45E}" type="presParOf" srcId="{F992D456-837C-4A8B-88DC-F001E1FFE606}" destId="{5B5540F3-AE3A-4B4E-A275-3382BCE6A8AD}" srcOrd="17" destOrd="0" presId="urn:microsoft.com/office/officeart/2005/8/layout/hList9"/>
    <dgm:cxn modelId="{E4220001-EBE8-406D-B5C8-C6DD3AD6170C}" type="presParOf" srcId="{F992D456-837C-4A8B-88DC-F001E1FFE606}" destId="{64C4D641-30CD-4D1F-8090-C61604335648}" srcOrd="18" destOrd="0" presId="urn:microsoft.com/office/officeart/2005/8/layout/hList9"/>
    <dgm:cxn modelId="{F72BA92D-3C84-4300-A8EA-A366961F8ECC}" type="presParOf" srcId="{F992D456-837C-4A8B-88DC-F001E1FFE606}" destId="{B0E734EB-1413-434B-8EAB-45B23420C451}" srcOrd="19" destOrd="0" presId="urn:microsoft.com/office/officeart/2005/8/layout/hList9"/>
    <dgm:cxn modelId="{24AA1CF8-1F3C-4765-9BC0-94BB179C7D38}" type="presParOf" srcId="{F992D456-837C-4A8B-88DC-F001E1FFE606}" destId="{289D9883-C477-4DAE-A18F-E46E80FE93E7}" srcOrd="20" destOrd="0" presId="urn:microsoft.com/office/officeart/2005/8/layout/hList9"/>
    <dgm:cxn modelId="{C338CE89-DD47-4D49-9944-0F942E085DDA}" type="presParOf" srcId="{F992D456-837C-4A8B-88DC-F001E1FFE606}" destId="{C8BA4587-6B03-4C78-A15F-F80FCE1CE28B}" srcOrd="21" destOrd="0" presId="urn:microsoft.com/office/officeart/2005/8/layout/hList9"/>
    <dgm:cxn modelId="{89EF79FA-7476-4F7D-9732-BD63A329D536}" type="presParOf" srcId="{C8BA4587-6B03-4C78-A15F-F80FCE1CE28B}" destId="{8349A616-4960-4BB8-8E26-D6F2E7758699}" srcOrd="0" destOrd="0" presId="urn:microsoft.com/office/officeart/2005/8/layout/hList9"/>
    <dgm:cxn modelId="{FA1E473E-D23A-4E4B-A0A5-583A2133960C}" type="presParOf" srcId="{C8BA4587-6B03-4C78-A15F-F80FCE1CE28B}" destId="{73A61C22-B2BD-4EF9-85C1-4A7E6C2312C3}" srcOrd="1" destOrd="0" presId="urn:microsoft.com/office/officeart/2005/8/layout/hList9"/>
    <dgm:cxn modelId="{41612BCA-2A17-468B-A0F4-F9C294B14309}" type="presParOf" srcId="{73A61C22-B2BD-4EF9-85C1-4A7E6C2312C3}" destId="{96D02DEF-7444-4DDE-BF55-8EA5A34005BC}" srcOrd="0" destOrd="0" presId="urn:microsoft.com/office/officeart/2005/8/layout/hList9"/>
    <dgm:cxn modelId="{B7664C78-EF29-4F1D-93C1-E44A6910497B}" type="presParOf" srcId="{73A61C22-B2BD-4EF9-85C1-4A7E6C2312C3}" destId="{ED56A839-5E6B-41B0-B9E3-2F1256C9ABAD}" srcOrd="1" destOrd="0" presId="urn:microsoft.com/office/officeart/2005/8/layout/hList9"/>
    <dgm:cxn modelId="{4D17C02C-A1A4-450F-9CD2-45177AB1D9A7}" type="presParOf" srcId="{C8BA4587-6B03-4C78-A15F-F80FCE1CE28B}" destId="{8D318FCE-6225-4EB2-9DA9-9013448E1088}" srcOrd="2" destOrd="0" presId="urn:microsoft.com/office/officeart/2005/8/layout/hList9"/>
    <dgm:cxn modelId="{29BC57A8-9805-4C97-87C7-20761AB2DE19}" type="presParOf" srcId="{8D318FCE-6225-4EB2-9DA9-9013448E1088}" destId="{3F185C72-4385-42D5-B180-591C17EBEBA5}" srcOrd="0" destOrd="0" presId="urn:microsoft.com/office/officeart/2005/8/layout/hList9"/>
    <dgm:cxn modelId="{17C069B1-3D13-405D-B86B-7A9FDECB2339}" type="presParOf" srcId="{8D318FCE-6225-4EB2-9DA9-9013448E1088}" destId="{B3D36F36-6CFA-4A58-A7E0-87F447DFB5A9}" srcOrd="1" destOrd="0" presId="urn:microsoft.com/office/officeart/2005/8/layout/hList9"/>
    <dgm:cxn modelId="{B2D84366-8728-4E3C-93A3-3164ABB7111C}" type="presParOf" srcId="{C8BA4587-6B03-4C78-A15F-F80FCE1CE28B}" destId="{C5CC3DDC-24C9-4253-9E3A-5F7AEBDCC40F}" srcOrd="3" destOrd="0" presId="urn:microsoft.com/office/officeart/2005/8/layout/hList9"/>
    <dgm:cxn modelId="{3DC8C974-76BA-47B6-AE6B-30F12DCFB332}" type="presParOf" srcId="{C5CC3DDC-24C9-4253-9E3A-5F7AEBDCC40F}" destId="{AF714ACC-8F81-4C75-B4E4-0A1B8EBF6E86}" srcOrd="0" destOrd="0" presId="urn:microsoft.com/office/officeart/2005/8/layout/hList9"/>
    <dgm:cxn modelId="{1717F7A5-D6C9-41C6-8073-F0ED2865C014}" type="presParOf" srcId="{C5CC3DDC-24C9-4253-9E3A-5F7AEBDCC40F}" destId="{73DEE550-8DB9-402F-A4EE-0DF9EA6AF2B1}" srcOrd="1" destOrd="0" presId="urn:microsoft.com/office/officeart/2005/8/layout/hList9"/>
    <dgm:cxn modelId="{279B1165-B200-4E10-8B9D-CA4EF8962ABD}" type="presParOf" srcId="{C8BA4587-6B03-4C78-A15F-F80FCE1CE28B}" destId="{4B1969B2-BDFE-4074-B5AE-7ACB12BE3272}" srcOrd="4" destOrd="0" presId="urn:microsoft.com/office/officeart/2005/8/layout/hList9"/>
    <dgm:cxn modelId="{822609ED-C4D1-4DA1-B1FD-C99B84C3310B}" type="presParOf" srcId="{4B1969B2-BDFE-4074-B5AE-7ACB12BE3272}" destId="{8E1B74BB-80BD-4E9E-B3B8-4F265F8C1370}" srcOrd="0" destOrd="0" presId="urn:microsoft.com/office/officeart/2005/8/layout/hList9"/>
    <dgm:cxn modelId="{EDF1C486-AB2C-427D-96EB-93C608F5F3F0}" type="presParOf" srcId="{4B1969B2-BDFE-4074-B5AE-7ACB12BE3272}" destId="{2B876BB1-0247-40D0-8A77-0A9CCB366DBC}" srcOrd="1" destOrd="0" presId="urn:microsoft.com/office/officeart/2005/8/layout/hList9"/>
    <dgm:cxn modelId="{A42D8B53-89C2-493E-AE86-033FD4BC52E4}" type="presParOf" srcId="{C8BA4587-6B03-4C78-A15F-F80FCE1CE28B}" destId="{9CE657AA-7B71-475A-9653-5336E682A35A}" srcOrd="5" destOrd="0" presId="urn:microsoft.com/office/officeart/2005/8/layout/hList9"/>
    <dgm:cxn modelId="{84F53814-080F-4D5D-96CF-BC5260FEF417}" type="presParOf" srcId="{9CE657AA-7B71-475A-9653-5336E682A35A}" destId="{832ED320-9C91-4185-A24D-FCB311547F10}" srcOrd="0" destOrd="0" presId="urn:microsoft.com/office/officeart/2005/8/layout/hList9"/>
    <dgm:cxn modelId="{9657DE08-C139-4722-918A-3FB204F2EEF9}" type="presParOf" srcId="{9CE657AA-7B71-475A-9653-5336E682A35A}" destId="{4986B05D-5200-489C-8A19-A90AE1568FD2}" srcOrd="1" destOrd="0" presId="urn:microsoft.com/office/officeart/2005/8/layout/hList9"/>
    <dgm:cxn modelId="{81847EE0-E837-4CE4-8F4C-962D81711CF1}" type="presParOf" srcId="{C8BA4587-6B03-4C78-A15F-F80FCE1CE28B}" destId="{EC8A527C-9C03-462B-A034-CBA031CE0AA1}" srcOrd="6" destOrd="0" presId="urn:microsoft.com/office/officeart/2005/8/layout/hList9"/>
    <dgm:cxn modelId="{08C79A4A-6FAD-46A3-BBB3-202D17B0F064}" type="presParOf" srcId="{EC8A527C-9C03-462B-A034-CBA031CE0AA1}" destId="{6D63B4AA-FE9E-4783-9CC4-FF7D9499DABA}" srcOrd="0" destOrd="0" presId="urn:microsoft.com/office/officeart/2005/8/layout/hList9"/>
    <dgm:cxn modelId="{60A1AC31-9435-49BB-B9D7-E5F2AFA030FD}" type="presParOf" srcId="{EC8A527C-9C03-462B-A034-CBA031CE0AA1}" destId="{A40EC79F-03DF-45D9-8DDE-38944CD98724}" srcOrd="1" destOrd="0" presId="urn:microsoft.com/office/officeart/2005/8/layout/hList9"/>
    <dgm:cxn modelId="{2254D2F5-F191-4083-B77C-21B172A2D553}" type="presParOf" srcId="{C8BA4587-6B03-4C78-A15F-F80FCE1CE28B}" destId="{2F9B7321-C33F-4288-B3A4-E9BCC3F77647}" srcOrd="7" destOrd="0" presId="urn:microsoft.com/office/officeart/2005/8/layout/hList9"/>
    <dgm:cxn modelId="{DFBC4D60-7B8A-48E8-9544-70AF75C127F7}" type="presParOf" srcId="{2F9B7321-C33F-4288-B3A4-E9BCC3F77647}" destId="{ECB79136-9BB6-4B2C-A920-190FE0858920}" srcOrd="0" destOrd="0" presId="urn:microsoft.com/office/officeart/2005/8/layout/hList9"/>
    <dgm:cxn modelId="{10761992-0993-451F-834B-D374412A45FC}" type="presParOf" srcId="{2F9B7321-C33F-4288-B3A4-E9BCC3F77647}" destId="{3F5213A6-79A1-49DD-92E2-2D63CAF4145F}" srcOrd="1" destOrd="0" presId="urn:microsoft.com/office/officeart/2005/8/layout/hList9"/>
    <dgm:cxn modelId="{4C81C1A3-0CD0-4A58-B49E-BFCB685DE6CD}" type="presParOf" srcId="{F992D456-837C-4A8B-88DC-F001E1FFE606}" destId="{30E74643-95A1-49D6-9FA0-CF36897E1FE3}" srcOrd="22" destOrd="0" presId="urn:microsoft.com/office/officeart/2005/8/layout/hList9"/>
    <dgm:cxn modelId="{AFD20AF1-791F-4546-A2A0-514CE3B6292E}" type="presParOf" srcId="{F992D456-837C-4A8B-88DC-F001E1FFE606}" destId="{14A618F0-0580-44B4-B4F8-21F5E8EA84B3}" srcOrd="23" destOrd="0" presId="urn:microsoft.com/office/officeart/2005/8/layout/hList9"/>
    <dgm:cxn modelId="{2F08D1E8-C184-435C-A679-B91B77C31610}" type="presParOf" srcId="{F992D456-837C-4A8B-88DC-F001E1FFE606}" destId="{B6926E64-D3CB-447B-A319-9A7AF37E3133}" srcOrd="24" destOrd="0" presId="urn:microsoft.com/office/officeart/2005/8/layout/hList9"/>
    <dgm:cxn modelId="{5786419C-BDCA-4CCB-8AC1-05BAF7D4C3D4}" type="presParOf" srcId="{F992D456-837C-4A8B-88DC-F001E1FFE606}" destId="{ACA0C530-5392-45B2-B878-1FBCDAF2FD41}" srcOrd="25" destOrd="0" presId="urn:microsoft.com/office/officeart/2005/8/layout/hList9"/>
    <dgm:cxn modelId="{D607C85E-DDAE-471C-B389-43A0C0585AA6}" type="presParOf" srcId="{F992D456-837C-4A8B-88DC-F001E1FFE606}" destId="{B7C97824-7FC7-4D23-84E1-D138E3CF6663}" srcOrd="26" destOrd="0" presId="urn:microsoft.com/office/officeart/2005/8/layout/hList9"/>
    <dgm:cxn modelId="{887F9D6E-6D0E-451C-BE9A-21FB22F45F4F}" type="presParOf" srcId="{B7C97824-7FC7-4D23-84E1-D138E3CF6663}" destId="{B6DEE68E-175A-4F4F-AAEC-5B51024CC076}" srcOrd="0" destOrd="0" presId="urn:microsoft.com/office/officeart/2005/8/layout/hList9"/>
    <dgm:cxn modelId="{C3B5152A-3486-4B39-84D9-9E073B113C22}" type="presParOf" srcId="{B7C97824-7FC7-4D23-84E1-D138E3CF6663}" destId="{6F13D7E5-749B-4786-B324-007177757D3A}" srcOrd="1" destOrd="0" presId="urn:microsoft.com/office/officeart/2005/8/layout/hList9"/>
    <dgm:cxn modelId="{DE6BC3F6-8535-46D7-BA8C-0EFBDE533400}" type="presParOf" srcId="{6F13D7E5-749B-4786-B324-007177757D3A}" destId="{90601412-AF11-4E6C-830D-26C038066A30}" srcOrd="0" destOrd="0" presId="urn:microsoft.com/office/officeart/2005/8/layout/hList9"/>
    <dgm:cxn modelId="{D860C666-0F30-44BC-9A0C-A3035FC5D34D}" type="presParOf" srcId="{6F13D7E5-749B-4786-B324-007177757D3A}" destId="{132930E7-723E-4CF3-8370-8F3EC47AB303}" srcOrd="1" destOrd="0" presId="urn:microsoft.com/office/officeart/2005/8/layout/hList9"/>
    <dgm:cxn modelId="{AB144269-0457-4E8A-BAA1-498FC62DEB9C}" type="presParOf" srcId="{B7C97824-7FC7-4D23-84E1-D138E3CF6663}" destId="{FD55AEB1-1E36-440D-B5F3-0D9F9CE7A63D}" srcOrd="2" destOrd="0" presId="urn:microsoft.com/office/officeart/2005/8/layout/hList9"/>
    <dgm:cxn modelId="{46D1022A-E66D-4BC4-8E8E-5EC6CB125DDF}" type="presParOf" srcId="{FD55AEB1-1E36-440D-B5F3-0D9F9CE7A63D}" destId="{6A958670-B17A-4423-81E7-C11C95B0ED63}" srcOrd="0" destOrd="0" presId="urn:microsoft.com/office/officeart/2005/8/layout/hList9"/>
    <dgm:cxn modelId="{559FCC9A-0372-4330-8470-6DA6B21E5DAE}" type="presParOf" srcId="{FD55AEB1-1E36-440D-B5F3-0D9F9CE7A63D}" destId="{F34E0067-7F7F-4E40-BF0D-D9B27FF6AF0F}" srcOrd="1" destOrd="0" presId="urn:microsoft.com/office/officeart/2005/8/layout/hList9"/>
    <dgm:cxn modelId="{0EEB1E1F-A3E5-4C1C-AE63-FCE7784E8B10}" type="presParOf" srcId="{B7C97824-7FC7-4D23-84E1-D138E3CF6663}" destId="{18FFCD63-CA80-49F9-92B9-01EC98614820}" srcOrd="3" destOrd="0" presId="urn:microsoft.com/office/officeart/2005/8/layout/hList9"/>
    <dgm:cxn modelId="{4708DBB1-4B4B-47D6-87CA-1982FEB8235F}" type="presParOf" srcId="{18FFCD63-CA80-49F9-92B9-01EC98614820}" destId="{4B5CE437-A8BA-4074-89CD-52058C2B55DF}" srcOrd="0" destOrd="0" presId="urn:microsoft.com/office/officeart/2005/8/layout/hList9"/>
    <dgm:cxn modelId="{E26814DF-B8D6-48A5-9FBB-33D337EB6DD9}" type="presParOf" srcId="{18FFCD63-CA80-49F9-92B9-01EC98614820}" destId="{C1D92D21-8E17-4B6D-B33D-55B536BBC602}" srcOrd="1" destOrd="0" presId="urn:microsoft.com/office/officeart/2005/8/layout/hList9"/>
    <dgm:cxn modelId="{9C99B65D-25D1-4A68-AE25-EBE47E551052}" type="presParOf" srcId="{F992D456-837C-4A8B-88DC-F001E1FFE606}" destId="{A81DF8DF-50ED-40F0-B3D1-C9728192C39C}" srcOrd="27" destOrd="0" presId="urn:microsoft.com/office/officeart/2005/8/layout/hList9"/>
    <dgm:cxn modelId="{02F09E08-B9CE-4123-8AD2-0D0244ED5D10}" type="presParOf" srcId="{F992D456-837C-4A8B-88DC-F001E1FFE606}" destId="{4A2AE2E0-D12D-47C9-8304-7D8838848B82}" srcOrd="28" destOrd="0" presId="urn:microsoft.com/office/officeart/2005/8/layout/hList9"/>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1977CEF-A73B-3E46-9261-37DDB867A348}" type="doc">
      <dgm:prSet loTypeId="urn:microsoft.com/office/officeart/2005/8/layout/radial3" loCatId="" qsTypeId="urn:microsoft.com/office/officeart/2005/8/quickstyle/simple1" qsCatId="simple" csTypeId="urn:microsoft.com/office/officeart/2005/8/colors/accent1_2" csCatId="accent1" phldr="1"/>
      <dgm:spPr/>
      <dgm:t>
        <a:bodyPr/>
        <a:lstStyle/>
        <a:p>
          <a:endParaRPr lang="en-US"/>
        </a:p>
      </dgm:t>
    </dgm:pt>
    <dgm:pt modelId="{5B44F9CF-50EE-7945-9F48-7A802DA7A9C4}">
      <dgm:prSet phldrT="[Text]" custT="1"/>
      <dgm:spPr>
        <a:solidFill>
          <a:schemeClr val="bg1">
            <a:lumMod val="90000"/>
            <a:alpha val="50000"/>
          </a:schemeClr>
        </a:solidFill>
      </dgm:spPr>
      <dgm:t>
        <a:bodyPr/>
        <a:lstStyle/>
        <a:p>
          <a:r>
            <a:rPr lang="en-US" sz="2800">
              <a:solidFill>
                <a:srgbClr val="003366"/>
              </a:solidFill>
            </a:rPr>
            <a:t>Active</a:t>
          </a:r>
          <a:r>
            <a:rPr lang="en-US" sz="1800">
              <a:solidFill>
                <a:srgbClr val="003366"/>
              </a:solidFill>
            </a:rPr>
            <a:t> </a:t>
          </a:r>
          <a:r>
            <a:rPr lang="en-US" sz="2800">
              <a:solidFill>
                <a:srgbClr val="003366"/>
              </a:solidFill>
            </a:rPr>
            <a:t>Enrollments</a:t>
          </a:r>
        </a:p>
      </dgm:t>
    </dgm:pt>
    <dgm:pt modelId="{21176766-28D1-0140-A550-0FDEBF5137B3}" type="parTrans" cxnId="{56A5E814-0F93-6943-969E-2F16D04B7CA9}">
      <dgm:prSet/>
      <dgm:spPr/>
      <dgm:t>
        <a:bodyPr/>
        <a:lstStyle/>
        <a:p>
          <a:endParaRPr lang="en-US"/>
        </a:p>
      </dgm:t>
    </dgm:pt>
    <dgm:pt modelId="{4F3C1661-1EBB-C641-8A03-499CF51E637D}" type="sibTrans" cxnId="{56A5E814-0F93-6943-969E-2F16D04B7CA9}">
      <dgm:prSet/>
      <dgm:spPr/>
      <dgm:t>
        <a:bodyPr/>
        <a:lstStyle/>
        <a:p>
          <a:endParaRPr lang="en-US"/>
        </a:p>
      </dgm:t>
    </dgm:pt>
    <dgm:pt modelId="{7F077BDF-7193-1744-B389-CC0A449E6A1F}">
      <dgm:prSet phldrT="[Text]"/>
      <dgm:spPr>
        <a:solidFill>
          <a:schemeClr val="accent1">
            <a:lumMod val="20000"/>
            <a:lumOff val="80000"/>
          </a:schemeClr>
        </a:solidFill>
        <a:ln>
          <a:solidFill>
            <a:schemeClr val="accent1"/>
          </a:solidFill>
        </a:ln>
      </dgm:spPr>
      <dgm:t>
        <a:bodyPr/>
        <a:lstStyle/>
        <a:p>
          <a:r>
            <a:rPr lang="en-US"/>
            <a:t>Migrant Ed.</a:t>
          </a:r>
        </a:p>
      </dgm:t>
    </dgm:pt>
    <dgm:pt modelId="{0544617C-A600-F944-A044-EF76BA910DF1}" type="parTrans" cxnId="{E62C46FC-C659-5B44-A38B-41572EB834CC}">
      <dgm:prSet/>
      <dgm:spPr/>
      <dgm:t>
        <a:bodyPr/>
        <a:lstStyle/>
        <a:p>
          <a:endParaRPr lang="en-US"/>
        </a:p>
      </dgm:t>
    </dgm:pt>
    <dgm:pt modelId="{DBF8CE37-A217-2143-9D38-4F1E58927DB2}" type="sibTrans" cxnId="{E62C46FC-C659-5B44-A38B-41572EB834CC}">
      <dgm:prSet/>
      <dgm:spPr/>
      <dgm:t>
        <a:bodyPr/>
        <a:lstStyle/>
        <a:p>
          <a:endParaRPr lang="en-US"/>
        </a:p>
      </dgm:t>
    </dgm:pt>
    <dgm:pt modelId="{18E5A244-F90D-3D47-93B5-B99BF95A6302}">
      <dgm:prSet phldrT="[Text]"/>
      <dgm:spPr>
        <a:solidFill>
          <a:schemeClr val="accent1">
            <a:lumMod val="20000"/>
            <a:lumOff val="80000"/>
          </a:schemeClr>
        </a:solidFill>
        <a:ln>
          <a:solidFill>
            <a:schemeClr val="accent1"/>
          </a:solidFill>
        </a:ln>
      </dgm:spPr>
      <dgm:t>
        <a:bodyPr/>
        <a:lstStyle/>
        <a:p>
          <a:r>
            <a:rPr lang="en-US"/>
            <a:t>Homeless</a:t>
          </a:r>
        </a:p>
      </dgm:t>
    </dgm:pt>
    <dgm:pt modelId="{34E2E2B6-09E4-7D4C-A63A-30FC4741E454}" type="parTrans" cxnId="{01B305A4-60D2-FC48-8DCE-3FB7026398DA}">
      <dgm:prSet/>
      <dgm:spPr/>
      <dgm:t>
        <a:bodyPr/>
        <a:lstStyle/>
        <a:p>
          <a:endParaRPr lang="en-US"/>
        </a:p>
      </dgm:t>
    </dgm:pt>
    <dgm:pt modelId="{A4BE1978-76E1-EF4C-8664-6A83182366F8}" type="sibTrans" cxnId="{01B305A4-60D2-FC48-8DCE-3FB7026398DA}">
      <dgm:prSet/>
      <dgm:spPr/>
      <dgm:t>
        <a:bodyPr/>
        <a:lstStyle/>
        <a:p>
          <a:endParaRPr lang="en-US"/>
        </a:p>
      </dgm:t>
    </dgm:pt>
    <dgm:pt modelId="{FFDBE8F8-BD54-2B45-BA1A-A60CFE8FC3B8}">
      <dgm:prSet phldrT="[Text]"/>
      <dgm:spPr>
        <a:solidFill>
          <a:schemeClr val="accent1">
            <a:lumMod val="20000"/>
            <a:lumOff val="80000"/>
          </a:schemeClr>
        </a:solidFill>
        <a:ln>
          <a:solidFill>
            <a:schemeClr val="accent1"/>
          </a:solidFill>
        </a:ln>
      </dgm:spPr>
      <dgm:t>
        <a:bodyPr/>
        <a:lstStyle/>
        <a:p>
          <a:r>
            <a:rPr lang="en-US">
              <a:solidFill>
                <a:schemeClr val="tx1"/>
              </a:solidFill>
            </a:rPr>
            <a:t>Tribal Foster Youth</a:t>
          </a:r>
        </a:p>
      </dgm:t>
    </dgm:pt>
    <dgm:pt modelId="{6A11A2D1-9EFB-A647-885B-40B0C2C4588B}" type="parTrans" cxnId="{98CC74AC-F744-5F4A-B297-E02BDC3326F1}">
      <dgm:prSet/>
      <dgm:spPr/>
      <dgm:t>
        <a:bodyPr/>
        <a:lstStyle/>
        <a:p>
          <a:endParaRPr lang="en-US"/>
        </a:p>
      </dgm:t>
    </dgm:pt>
    <dgm:pt modelId="{554E73BB-FBE5-BC4B-87B3-1AD6B930C13C}" type="sibTrans" cxnId="{98CC74AC-F744-5F4A-B297-E02BDC3326F1}">
      <dgm:prSet/>
      <dgm:spPr/>
      <dgm:t>
        <a:bodyPr/>
        <a:lstStyle/>
        <a:p>
          <a:endParaRPr lang="en-US"/>
        </a:p>
      </dgm:t>
    </dgm:pt>
    <dgm:pt modelId="{D2CDDD1F-5BEC-FA42-B383-94FBB121A292}">
      <dgm:prSet phldrT="[Text]"/>
      <dgm:spPr>
        <a:gradFill rotWithShape="0">
          <a:gsLst>
            <a:gs pos="49000">
              <a:schemeClr val="accent1">
                <a:lumMod val="20000"/>
                <a:lumOff val="80000"/>
              </a:schemeClr>
            </a:gs>
            <a:gs pos="58000">
              <a:schemeClr val="accent2">
                <a:alpha val="85000"/>
                <a:lumMod val="88000"/>
                <a:lumOff val="12000"/>
              </a:schemeClr>
            </a:gs>
          </a:gsLst>
          <a:lin ang="10800000" scaled="1"/>
        </a:gradFill>
        <a:ln>
          <a:solidFill>
            <a:schemeClr val="accent1"/>
          </a:solidFill>
        </a:ln>
      </dgm:spPr>
      <dgm:t>
        <a:bodyPr/>
        <a:lstStyle/>
        <a:p>
          <a:r>
            <a:rPr lang="en-US">
              <a:solidFill>
                <a:srgbClr val="003366"/>
              </a:solidFill>
            </a:rPr>
            <a:t>Socio-Economically Disadvantaged (SED)*</a:t>
          </a:r>
          <a:endParaRPr lang="en-US"/>
        </a:p>
      </dgm:t>
    </dgm:pt>
    <dgm:pt modelId="{6F709B8D-1A3D-3F41-AEE9-307761C69319}" type="parTrans" cxnId="{0A08E678-76E7-5348-864D-7F03F6D6BB21}">
      <dgm:prSet/>
      <dgm:spPr/>
      <dgm:t>
        <a:bodyPr/>
        <a:lstStyle/>
        <a:p>
          <a:endParaRPr lang="en-US"/>
        </a:p>
      </dgm:t>
    </dgm:pt>
    <dgm:pt modelId="{F0AC9D34-DB59-C041-AE24-4854805A076D}" type="sibTrans" cxnId="{0A08E678-76E7-5348-864D-7F03F6D6BB21}">
      <dgm:prSet/>
      <dgm:spPr/>
      <dgm:t>
        <a:bodyPr/>
        <a:lstStyle/>
        <a:p>
          <a:endParaRPr lang="en-US"/>
        </a:p>
      </dgm:t>
    </dgm:pt>
    <dgm:pt modelId="{FABDDB49-5D29-A248-8809-CAD290A968DF}">
      <dgm:prSet phldrT="[Text]"/>
      <dgm:spPr>
        <a:solidFill>
          <a:srgbClr val="FFFF00"/>
        </a:solidFill>
        <a:ln>
          <a:solidFill>
            <a:schemeClr val="accent1"/>
          </a:solidFill>
        </a:ln>
      </dgm:spPr>
      <dgm:t>
        <a:bodyPr/>
        <a:lstStyle/>
        <a:p>
          <a:r>
            <a:rPr lang="en-US">
              <a:solidFill>
                <a:srgbClr val="003366"/>
              </a:solidFill>
            </a:rPr>
            <a:t>English Language Acquisition Status (ELAS)</a:t>
          </a:r>
          <a:endParaRPr lang="en-US"/>
        </a:p>
      </dgm:t>
    </dgm:pt>
    <dgm:pt modelId="{C6AB3EB3-90D9-5E40-AB96-411C1A9E603A}" type="parTrans" cxnId="{8CA308E3-E0CE-D94A-BBE7-1BCDDC4B5446}">
      <dgm:prSet/>
      <dgm:spPr/>
      <dgm:t>
        <a:bodyPr/>
        <a:lstStyle/>
        <a:p>
          <a:endParaRPr lang="en-US"/>
        </a:p>
      </dgm:t>
    </dgm:pt>
    <dgm:pt modelId="{AC5F727C-06A1-A64E-84E4-5768A8C60B8C}" type="sibTrans" cxnId="{8CA308E3-E0CE-D94A-BBE7-1BCDDC4B5446}">
      <dgm:prSet/>
      <dgm:spPr/>
      <dgm:t>
        <a:bodyPr/>
        <a:lstStyle/>
        <a:p>
          <a:endParaRPr lang="en-US"/>
        </a:p>
      </dgm:t>
    </dgm:pt>
    <dgm:pt modelId="{82F00042-94DA-7041-A91B-C532259C819E}">
      <dgm:prSet phldrT="[Text]"/>
      <dgm:spPr>
        <a:solidFill>
          <a:schemeClr val="accent1">
            <a:hueOff val="0"/>
            <a:satOff val="0"/>
            <a:lumOff val="0"/>
          </a:schemeClr>
        </a:solidFill>
      </dgm:spPr>
      <dgm:t>
        <a:bodyPr/>
        <a:lstStyle/>
        <a:p>
          <a:r>
            <a:rPr lang="en-US">
              <a:solidFill>
                <a:srgbClr val="003366"/>
              </a:solidFill>
            </a:rPr>
            <a:t>Direct Certification</a:t>
          </a:r>
          <a:endParaRPr lang="en-US"/>
        </a:p>
      </dgm:t>
    </dgm:pt>
    <dgm:pt modelId="{F6BD16F8-D98F-6243-9BEA-F2D9E0A6FA85}" type="parTrans" cxnId="{F05620CC-4644-EC47-A3F0-ED51981A75D9}">
      <dgm:prSet/>
      <dgm:spPr/>
      <dgm:t>
        <a:bodyPr/>
        <a:lstStyle/>
        <a:p>
          <a:endParaRPr lang="en-US"/>
        </a:p>
      </dgm:t>
    </dgm:pt>
    <dgm:pt modelId="{BAD4EECD-D35F-BC49-B2E4-2FAC2A812E49}" type="sibTrans" cxnId="{F05620CC-4644-EC47-A3F0-ED51981A75D9}">
      <dgm:prSet/>
      <dgm:spPr/>
      <dgm:t>
        <a:bodyPr/>
        <a:lstStyle/>
        <a:p>
          <a:endParaRPr lang="en-US"/>
        </a:p>
      </dgm:t>
    </dgm:pt>
    <dgm:pt modelId="{9BEC3388-6641-2D45-9EEC-1947407094CE}">
      <dgm:prSet phldrT="[Text]"/>
      <dgm:spPr>
        <a:solidFill>
          <a:schemeClr val="accent1">
            <a:lumMod val="20000"/>
            <a:lumOff val="80000"/>
          </a:schemeClr>
        </a:solidFill>
        <a:ln>
          <a:solidFill>
            <a:schemeClr val="accent1"/>
          </a:solidFill>
        </a:ln>
      </dgm:spPr>
      <dgm:t>
        <a:bodyPr/>
        <a:lstStyle/>
        <a:p>
          <a:r>
            <a:rPr lang="en-US">
              <a:solidFill>
                <a:srgbClr val="003366"/>
              </a:solidFill>
            </a:rPr>
            <a:t>GATE</a:t>
          </a:r>
          <a:endParaRPr lang="en-US"/>
        </a:p>
      </dgm:t>
    </dgm:pt>
    <dgm:pt modelId="{814A995E-3D26-854A-8853-8EFB9EC47DCB}" type="parTrans" cxnId="{80818EC5-3784-A146-942F-8164FDD224DB}">
      <dgm:prSet/>
      <dgm:spPr/>
      <dgm:t>
        <a:bodyPr/>
        <a:lstStyle/>
        <a:p>
          <a:endParaRPr lang="en-US"/>
        </a:p>
      </dgm:t>
    </dgm:pt>
    <dgm:pt modelId="{499051FC-A4AB-064A-B7C9-3D79C246A7BB}" type="sibTrans" cxnId="{80818EC5-3784-A146-942F-8164FDD224DB}">
      <dgm:prSet/>
      <dgm:spPr/>
      <dgm:t>
        <a:bodyPr/>
        <a:lstStyle/>
        <a:p>
          <a:endParaRPr lang="en-US"/>
        </a:p>
      </dgm:t>
    </dgm:pt>
    <dgm:pt modelId="{EC1C721B-9F9B-704C-9BD9-51A81755DB7F}">
      <dgm:prSet phldrT="[Text]"/>
      <dgm:spPr>
        <a:solidFill>
          <a:schemeClr val="accent2">
            <a:lumMod val="20000"/>
            <a:lumOff val="80000"/>
          </a:schemeClr>
        </a:solidFill>
        <a:ln>
          <a:solidFill>
            <a:schemeClr val="accent1"/>
          </a:solidFill>
        </a:ln>
      </dgm:spPr>
      <dgm:t>
        <a:bodyPr/>
        <a:lstStyle/>
        <a:p>
          <a:r>
            <a:rPr lang="en-US">
              <a:solidFill>
                <a:srgbClr val="003366"/>
              </a:solidFill>
            </a:rPr>
            <a:t>Student with Disabilities</a:t>
          </a:r>
          <a:endParaRPr lang="en-US"/>
        </a:p>
      </dgm:t>
    </dgm:pt>
    <dgm:pt modelId="{24951599-320C-3A40-BACD-53113097C3A2}" type="parTrans" cxnId="{DBDE9BB0-5FA7-014C-9A69-6A0F534C0AA5}">
      <dgm:prSet/>
      <dgm:spPr/>
      <dgm:t>
        <a:bodyPr/>
        <a:lstStyle/>
        <a:p>
          <a:endParaRPr lang="en-US"/>
        </a:p>
      </dgm:t>
    </dgm:pt>
    <dgm:pt modelId="{2AEE2AC9-8A02-0B49-9AE0-5E0726EAF463}" type="sibTrans" cxnId="{DBDE9BB0-5FA7-014C-9A69-6A0F534C0AA5}">
      <dgm:prSet/>
      <dgm:spPr/>
      <dgm:t>
        <a:bodyPr/>
        <a:lstStyle/>
        <a:p>
          <a:endParaRPr lang="en-US"/>
        </a:p>
      </dgm:t>
    </dgm:pt>
    <dgm:pt modelId="{1C368286-441C-E046-97C4-3875101857ED}">
      <dgm:prSet phldrT="[Text]"/>
      <dgm:spPr>
        <a:gradFill flip="none" rotWithShape="1">
          <a:gsLst>
            <a:gs pos="50000">
              <a:schemeClr val="accent1">
                <a:lumMod val="5000"/>
                <a:lumOff val="95000"/>
              </a:schemeClr>
            </a:gs>
            <a:gs pos="50000">
              <a:schemeClr val="accent1">
                <a:lumMod val="45000"/>
                <a:lumOff val="55000"/>
              </a:schemeClr>
            </a:gs>
            <a:gs pos="100000">
              <a:schemeClr val="accent1"/>
            </a:gs>
          </a:gsLst>
          <a:lin ang="10800000" scaled="1"/>
          <a:tileRect/>
        </a:gradFill>
        <a:ln>
          <a:solidFill>
            <a:schemeClr val="bg1"/>
          </a:solidFill>
        </a:ln>
      </dgm:spPr>
      <dgm:t>
        <a:bodyPr/>
        <a:lstStyle/>
        <a:p>
          <a:r>
            <a:rPr lang="en-US"/>
            <a:t>Foster Youth</a:t>
          </a:r>
        </a:p>
      </dgm:t>
    </dgm:pt>
    <dgm:pt modelId="{108805A3-58DB-D542-9A6E-986E5727A0A8}" type="parTrans" cxnId="{57932153-3BE3-5C42-A520-94958B77792B}">
      <dgm:prSet/>
      <dgm:spPr/>
      <dgm:t>
        <a:bodyPr/>
        <a:lstStyle/>
        <a:p>
          <a:endParaRPr lang="en-US"/>
        </a:p>
      </dgm:t>
    </dgm:pt>
    <dgm:pt modelId="{A528CFE2-87D8-0645-BA4D-C4A8E282A61E}" type="sibTrans" cxnId="{57932153-3BE3-5C42-A520-94958B77792B}">
      <dgm:prSet/>
      <dgm:spPr/>
      <dgm:t>
        <a:bodyPr/>
        <a:lstStyle/>
        <a:p>
          <a:endParaRPr lang="en-US"/>
        </a:p>
      </dgm:t>
    </dgm:pt>
    <dgm:pt modelId="{A4567593-4531-F14C-99D1-93A5632C7FC8}">
      <dgm:prSet phldrT="[Text]"/>
      <dgm:spPr>
        <a:solidFill>
          <a:srgbClr val="FF745F">
            <a:alpha val="85000"/>
          </a:srgbClr>
        </a:solidFill>
        <a:ln>
          <a:solidFill>
            <a:schemeClr val="accent1"/>
          </a:solidFill>
        </a:ln>
      </dgm:spPr>
      <dgm:t>
        <a:bodyPr/>
        <a:lstStyle/>
        <a:p>
          <a:r>
            <a:rPr lang="en-US">
              <a:solidFill>
                <a:srgbClr val="003366"/>
              </a:solidFill>
            </a:rPr>
            <a:t>Title III Eligible Immigrants</a:t>
          </a:r>
          <a:endParaRPr lang="en-US"/>
        </a:p>
      </dgm:t>
    </dgm:pt>
    <dgm:pt modelId="{90A62645-298D-7C40-B506-AD81D6CB7B3B}" type="parTrans" cxnId="{EE8C2A76-9C36-E342-A6FC-2C03CCA74512}">
      <dgm:prSet/>
      <dgm:spPr/>
      <dgm:t>
        <a:bodyPr/>
        <a:lstStyle/>
        <a:p>
          <a:endParaRPr lang="en-US"/>
        </a:p>
      </dgm:t>
    </dgm:pt>
    <dgm:pt modelId="{3601CB95-DCBB-B94D-9C9B-0056887DA0FB}" type="sibTrans" cxnId="{EE8C2A76-9C36-E342-A6FC-2C03CCA74512}">
      <dgm:prSet/>
      <dgm:spPr/>
      <dgm:t>
        <a:bodyPr/>
        <a:lstStyle/>
        <a:p>
          <a:endParaRPr lang="en-US"/>
        </a:p>
      </dgm:t>
    </dgm:pt>
    <dgm:pt modelId="{43AEF336-3DA8-5E49-9ACB-DBF8046FCFA6}" type="pres">
      <dgm:prSet presAssocID="{B1977CEF-A73B-3E46-9261-37DDB867A348}" presName="composite" presStyleCnt="0">
        <dgm:presLayoutVars>
          <dgm:chMax val="1"/>
          <dgm:dir/>
          <dgm:resizeHandles val="exact"/>
        </dgm:presLayoutVars>
      </dgm:prSet>
      <dgm:spPr/>
    </dgm:pt>
    <dgm:pt modelId="{5699A8E5-6D46-0F4E-BD07-672C006B022C}" type="pres">
      <dgm:prSet presAssocID="{B1977CEF-A73B-3E46-9261-37DDB867A348}" presName="radial" presStyleCnt="0">
        <dgm:presLayoutVars>
          <dgm:animLvl val="ctr"/>
        </dgm:presLayoutVars>
      </dgm:prSet>
      <dgm:spPr/>
    </dgm:pt>
    <dgm:pt modelId="{E5B05C4C-5158-2C4D-B920-10DE710F3796}" type="pres">
      <dgm:prSet presAssocID="{5B44F9CF-50EE-7945-9F48-7A802DA7A9C4}" presName="centerShape" presStyleLbl="vennNode1" presStyleIdx="0" presStyleCnt="11" custScaleX="82278" custScaleY="77827" custLinFactNeighborX="-269" custLinFactNeighborY="-441"/>
      <dgm:spPr/>
    </dgm:pt>
    <dgm:pt modelId="{F1D4BB68-ECFD-0348-A759-41BD1CF4ECC1}" type="pres">
      <dgm:prSet presAssocID="{EC1C721B-9F9B-704C-9BD9-51A81755DB7F}" presName="node" presStyleLbl="vennNode1" presStyleIdx="1" presStyleCnt="11">
        <dgm:presLayoutVars>
          <dgm:bulletEnabled val="1"/>
        </dgm:presLayoutVars>
      </dgm:prSet>
      <dgm:spPr/>
    </dgm:pt>
    <dgm:pt modelId="{A9B0E37B-4160-B942-885A-32485A1D97EA}" type="pres">
      <dgm:prSet presAssocID="{9BEC3388-6641-2D45-9EEC-1947407094CE}" presName="node" presStyleLbl="vennNode1" presStyleIdx="2" presStyleCnt="11">
        <dgm:presLayoutVars>
          <dgm:bulletEnabled val="1"/>
        </dgm:presLayoutVars>
      </dgm:prSet>
      <dgm:spPr/>
    </dgm:pt>
    <dgm:pt modelId="{A66C934D-3987-FF40-9FC0-E97015D144BC}" type="pres">
      <dgm:prSet presAssocID="{7F077BDF-7193-1744-B389-CC0A449E6A1F}" presName="node" presStyleLbl="vennNode1" presStyleIdx="3" presStyleCnt="11">
        <dgm:presLayoutVars>
          <dgm:bulletEnabled val="1"/>
        </dgm:presLayoutVars>
      </dgm:prSet>
      <dgm:spPr/>
    </dgm:pt>
    <dgm:pt modelId="{F9EE97EB-8D15-DB4B-BEB1-40713DD6427C}" type="pres">
      <dgm:prSet presAssocID="{18E5A244-F90D-3D47-93B5-B99BF95A6302}" presName="node" presStyleLbl="vennNode1" presStyleIdx="4" presStyleCnt="11">
        <dgm:presLayoutVars>
          <dgm:bulletEnabled val="1"/>
        </dgm:presLayoutVars>
      </dgm:prSet>
      <dgm:spPr/>
    </dgm:pt>
    <dgm:pt modelId="{52AF3D8F-493E-3144-9850-6B5D8AED83AE}" type="pres">
      <dgm:prSet presAssocID="{FFDBE8F8-BD54-2B45-BA1A-A60CFE8FC3B8}" presName="node" presStyleLbl="vennNode1" presStyleIdx="5" presStyleCnt="11">
        <dgm:presLayoutVars>
          <dgm:bulletEnabled val="1"/>
        </dgm:presLayoutVars>
      </dgm:prSet>
      <dgm:spPr/>
    </dgm:pt>
    <dgm:pt modelId="{597BDF79-4959-8947-B3D1-95A1DBE6B2AF}" type="pres">
      <dgm:prSet presAssocID="{D2CDDD1F-5BEC-FA42-B383-94FBB121A292}" presName="node" presStyleLbl="vennNode1" presStyleIdx="6" presStyleCnt="11">
        <dgm:presLayoutVars>
          <dgm:bulletEnabled val="1"/>
        </dgm:presLayoutVars>
      </dgm:prSet>
      <dgm:spPr/>
    </dgm:pt>
    <dgm:pt modelId="{AF60847B-C3F3-1147-981F-BA3F97D65C34}" type="pres">
      <dgm:prSet presAssocID="{A4567593-4531-F14C-99D1-93A5632C7FC8}" presName="node" presStyleLbl="vennNode1" presStyleIdx="7" presStyleCnt="11">
        <dgm:presLayoutVars>
          <dgm:bulletEnabled val="1"/>
        </dgm:presLayoutVars>
      </dgm:prSet>
      <dgm:spPr/>
    </dgm:pt>
    <dgm:pt modelId="{3EBDD10F-B219-E249-8EF3-6E0866142782}" type="pres">
      <dgm:prSet presAssocID="{FABDDB49-5D29-A248-8809-CAD290A968DF}" presName="node" presStyleLbl="vennNode1" presStyleIdx="8" presStyleCnt="11">
        <dgm:presLayoutVars>
          <dgm:bulletEnabled val="1"/>
        </dgm:presLayoutVars>
      </dgm:prSet>
      <dgm:spPr/>
    </dgm:pt>
    <dgm:pt modelId="{57F493CF-ECDC-CC4E-A6FA-9969C01F8946}" type="pres">
      <dgm:prSet presAssocID="{82F00042-94DA-7041-A91B-C532259C819E}" presName="node" presStyleLbl="vennNode1" presStyleIdx="9" presStyleCnt="11">
        <dgm:presLayoutVars>
          <dgm:bulletEnabled val="1"/>
        </dgm:presLayoutVars>
      </dgm:prSet>
      <dgm:spPr/>
    </dgm:pt>
    <dgm:pt modelId="{9F7DAA62-0FD0-7140-8171-802E97A83255}" type="pres">
      <dgm:prSet presAssocID="{1C368286-441C-E046-97C4-3875101857ED}" presName="node" presStyleLbl="vennNode1" presStyleIdx="10" presStyleCnt="11">
        <dgm:presLayoutVars>
          <dgm:bulletEnabled val="1"/>
        </dgm:presLayoutVars>
      </dgm:prSet>
      <dgm:spPr/>
    </dgm:pt>
  </dgm:ptLst>
  <dgm:cxnLst>
    <dgm:cxn modelId="{34D7EB00-5BD5-FC48-A377-4EEC50E9D8F6}" type="presOf" srcId="{FFDBE8F8-BD54-2B45-BA1A-A60CFE8FC3B8}" destId="{52AF3D8F-493E-3144-9850-6B5D8AED83AE}" srcOrd="0" destOrd="0" presId="urn:microsoft.com/office/officeart/2005/8/layout/radial3"/>
    <dgm:cxn modelId="{3CA07809-4C0F-F540-BB66-06F93A8A9B3D}" type="presOf" srcId="{D2CDDD1F-5BEC-FA42-B383-94FBB121A292}" destId="{597BDF79-4959-8947-B3D1-95A1DBE6B2AF}" srcOrd="0" destOrd="0" presId="urn:microsoft.com/office/officeart/2005/8/layout/radial3"/>
    <dgm:cxn modelId="{56A5E814-0F93-6943-969E-2F16D04B7CA9}" srcId="{B1977CEF-A73B-3E46-9261-37DDB867A348}" destId="{5B44F9CF-50EE-7945-9F48-7A802DA7A9C4}" srcOrd="0" destOrd="0" parTransId="{21176766-28D1-0140-A550-0FDEBF5137B3}" sibTransId="{4F3C1661-1EBB-C641-8A03-499CF51E637D}"/>
    <dgm:cxn modelId="{09489023-7895-E14A-98FE-536C7B2E9364}" type="presOf" srcId="{A4567593-4531-F14C-99D1-93A5632C7FC8}" destId="{AF60847B-C3F3-1147-981F-BA3F97D65C34}" srcOrd="0" destOrd="0" presId="urn:microsoft.com/office/officeart/2005/8/layout/radial3"/>
    <dgm:cxn modelId="{008E9F2A-21DC-164E-A16E-3AF820F245BB}" type="presOf" srcId="{5B44F9CF-50EE-7945-9F48-7A802DA7A9C4}" destId="{E5B05C4C-5158-2C4D-B920-10DE710F3796}" srcOrd="0" destOrd="0" presId="urn:microsoft.com/office/officeart/2005/8/layout/radial3"/>
    <dgm:cxn modelId="{2E7D733B-34C6-6145-A518-77B0C372D284}" type="presOf" srcId="{9BEC3388-6641-2D45-9EEC-1947407094CE}" destId="{A9B0E37B-4160-B942-885A-32485A1D97EA}" srcOrd="0" destOrd="0" presId="urn:microsoft.com/office/officeart/2005/8/layout/radial3"/>
    <dgm:cxn modelId="{C4FA0569-F1F8-1B46-BFE0-F7CEA8EF5A9E}" type="presOf" srcId="{7F077BDF-7193-1744-B389-CC0A449E6A1F}" destId="{A66C934D-3987-FF40-9FC0-E97015D144BC}" srcOrd="0" destOrd="0" presId="urn:microsoft.com/office/officeart/2005/8/layout/radial3"/>
    <dgm:cxn modelId="{5813416D-82B8-8249-B4C1-908BBA4E0831}" type="presOf" srcId="{1C368286-441C-E046-97C4-3875101857ED}" destId="{9F7DAA62-0FD0-7140-8171-802E97A83255}" srcOrd="0" destOrd="0" presId="urn:microsoft.com/office/officeart/2005/8/layout/radial3"/>
    <dgm:cxn modelId="{D2EEFE51-BF64-9C42-972A-145D1C781130}" type="presOf" srcId="{B1977CEF-A73B-3E46-9261-37DDB867A348}" destId="{43AEF336-3DA8-5E49-9ACB-DBF8046FCFA6}" srcOrd="0" destOrd="0" presId="urn:microsoft.com/office/officeart/2005/8/layout/radial3"/>
    <dgm:cxn modelId="{57932153-3BE3-5C42-A520-94958B77792B}" srcId="{5B44F9CF-50EE-7945-9F48-7A802DA7A9C4}" destId="{1C368286-441C-E046-97C4-3875101857ED}" srcOrd="9" destOrd="0" parTransId="{108805A3-58DB-D542-9A6E-986E5727A0A8}" sibTransId="{A528CFE2-87D8-0645-BA4D-C4A8E282A61E}"/>
    <dgm:cxn modelId="{EE8C2A76-9C36-E342-A6FC-2C03CCA74512}" srcId="{5B44F9CF-50EE-7945-9F48-7A802DA7A9C4}" destId="{A4567593-4531-F14C-99D1-93A5632C7FC8}" srcOrd="6" destOrd="0" parTransId="{90A62645-298D-7C40-B506-AD81D6CB7B3B}" sibTransId="{3601CB95-DCBB-B94D-9C9B-0056887DA0FB}"/>
    <dgm:cxn modelId="{0A08E678-76E7-5348-864D-7F03F6D6BB21}" srcId="{5B44F9CF-50EE-7945-9F48-7A802DA7A9C4}" destId="{D2CDDD1F-5BEC-FA42-B383-94FBB121A292}" srcOrd="5" destOrd="0" parTransId="{6F709B8D-1A3D-3F41-AEE9-307761C69319}" sibTransId="{F0AC9D34-DB59-C041-AE24-4854805A076D}"/>
    <dgm:cxn modelId="{01B305A4-60D2-FC48-8DCE-3FB7026398DA}" srcId="{5B44F9CF-50EE-7945-9F48-7A802DA7A9C4}" destId="{18E5A244-F90D-3D47-93B5-B99BF95A6302}" srcOrd="3" destOrd="0" parTransId="{34E2E2B6-09E4-7D4C-A63A-30FC4741E454}" sibTransId="{A4BE1978-76E1-EF4C-8664-6A83182366F8}"/>
    <dgm:cxn modelId="{98CC74AC-F744-5F4A-B297-E02BDC3326F1}" srcId="{5B44F9CF-50EE-7945-9F48-7A802DA7A9C4}" destId="{FFDBE8F8-BD54-2B45-BA1A-A60CFE8FC3B8}" srcOrd="4" destOrd="0" parTransId="{6A11A2D1-9EFB-A647-885B-40B0C2C4588B}" sibTransId="{554E73BB-FBE5-BC4B-87B3-1AD6B930C13C}"/>
    <dgm:cxn modelId="{DBDE9BB0-5FA7-014C-9A69-6A0F534C0AA5}" srcId="{5B44F9CF-50EE-7945-9F48-7A802DA7A9C4}" destId="{EC1C721B-9F9B-704C-9BD9-51A81755DB7F}" srcOrd="0" destOrd="0" parTransId="{24951599-320C-3A40-BACD-53113097C3A2}" sibTransId="{2AEE2AC9-8A02-0B49-9AE0-5E0726EAF463}"/>
    <dgm:cxn modelId="{51C68BBA-9214-9144-BE0F-821475FE18BF}" type="presOf" srcId="{18E5A244-F90D-3D47-93B5-B99BF95A6302}" destId="{F9EE97EB-8D15-DB4B-BEB1-40713DD6427C}" srcOrd="0" destOrd="0" presId="urn:microsoft.com/office/officeart/2005/8/layout/radial3"/>
    <dgm:cxn modelId="{80818EC5-3784-A146-942F-8164FDD224DB}" srcId="{5B44F9CF-50EE-7945-9F48-7A802DA7A9C4}" destId="{9BEC3388-6641-2D45-9EEC-1947407094CE}" srcOrd="1" destOrd="0" parTransId="{814A995E-3D26-854A-8853-8EFB9EC47DCB}" sibTransId="{499051FC-A4AB-064A-B7C9-3D79C246A7BB}"/>
    <dgm:cxn modelId="{DAAAA2C7-EEBB-AD44-936D-AD82FAA0F611}" type="presOf" srcId="{EC1C721B-9F9B-704C-9BD9-51A81755DB7F}" destId="{F1D4BB68-ECFD-0348-A759-41BD1CF4ECC1}" srcOrd="0" destOrd="0" presId="urn:microsoft.com/office/officeart/2005/8/layout/radial3"/>
    <dgm:cxn modelId="{F05620CC-4644-EC47-A3F0-ED51981A75D9}" srcId="{5B44F9CF-50EE-7945-9F48-7A802DA7A9C4}" destId="{82F00042-94DA-7041-A91B-C532259C819E}" srcOrd="8" destOrd="0" parTransId="{F6BD16F8-D98F-6243-9BEA-F2D9E0A6FA85}" sibTransId="{BAD4EECD-D35F-BC49-B2E4-2FAC2A812E49}"/>
    <dgm:cxn modelId="{8CA308E3-E0CE-D94A-BBE7-1BCDDC4B5446}" srcId="{5B44F9CF-50EE-7945-9F48-7A802DA7A9C4}" destId="{FABDDB49-5D29-A248-8809-CAD290A968DF}" srcOrd="7" destOrd="0" parTransId="{C6AB3EB3-90D9-5E40-AB96-411C1A9E603A}" sibTransId="{AC5F727C-06A1-A64E-84E4-5768A8C60B8C}"/>
    <dgm:cxn modelId="{B5C299EB-ACF4-8248-AFEF-94378E3AD2CC}" type="presOf" srcId="{82F00042-94DA-7041-A91B-C532259C819E}" destId="{57F493CF-ECDC-CC4E-A6FA-9969C01F8946}" srcOrd="0" destOrd="0" presId="urn:microsoft.com/office/officeart/2005/8/layout/radial3"/>
    <dgm:cxn modelId="{E62C46FC-C659-5B44-A38B-41572EB834CC}" srcId="{5B44F9CF-50EE-7945-9F48-7A802DA7A9C4}" destId="{7F077BDF-7193-1744-B389-CC0A449E6A1F}" srcOrd="2" destOrd="0" parTransId="{0544617C-A600-F944-A044-EF76BA910DF1}" sibTransId="{DBF8CE37-A217-2143-9D38-4F1E58927DB2}"/>
    <dgm:cxn modelId="{87A82CFF-4647-D142-8D0B-50B45437B28F}" type="presOf" srcId="{FABDDB49-5D29-A248-8809-CAD290A968DF}" destId="{3EBDD10F-B219-E249-8EF3-6E0866142782}" srcOrd="0" destOrd="0" presId="urn:microsoft.com/office/officeart/2005/8/layout/radial3"/>
    <dgm:cxn modelId="{5910F86C-1664-9346-9F8C-138CFB33A916}" type="presParOf" srcId="{43AEF336-3DA8-5E49-9ACB-DBF8046FCFA6}" destId="{5699A8E5-6D46-0F4E-BD07-672C006B022C}" srcOrd="0" destOrd="0" presId="urn:microsoft.com/office/officeart/2005/8/layout/radial3"/>
    <dgm:cxn modelId="{08DD3973-12DC-944C-8C93-378E8F947E6A}" type="presParOf" srcId="{5699A8E5-6D46-0F4E-BD07-672C006B022C}" destId="{E5B05C4C-5158-2C4D-B920-10DE710F3796}" srcOrd="0" destOrd="0" presId="urn:microsoft.com/office/officeart/2005/8/layout/radial3"/>
    <dgm:cxn modelId="{2D63E8CC-BEDB-5E4E-8568-2ED154772805}" type="presParOf" srcId="{5699A8E5-6D46-0F4E-BD07-672C006B022C}" destId="{F1D4BB68-ECFD-0348-A759-41BD1CF4ECC1}" srcOrd="1" destOrd="0" presId="urn:microsoft.com/office/officeart/2005/8/layout/radial3"/>
    <dgm:cxn modelId="{752D13FE-CCB9-EC49-98FF-4933AF074E64}" type="presParOf" srcId="{5699A8E5-6D46-0F4E-BD07-672C006B022C}" destId="{A9B0E37B-4160-B942-885A-32485A1D97EA}" srcOrd="2" destOrd="0" presId="urn:microsoft.com/office/officeart/2005/8/layout/radial3"/>
    <dgm:cxn modelId="{1263421E-18BE-6248-A64D-3E4ADF53D9B8}" type="presParOf" srcId="{5699A8E5-6D46-0F4E-BD07-672C006B022C}" destId="{A66C934D-3987-FF40-9FC0-E97015D144BC}" srcOrd="3" destOrd="0" presId="urn:microsoft.com/office/officeart/2005/8/layout/radial3"/>
    <dgm:cxn modelId="{5B593062-7603-A54B-A019-38E3D36D2438}" type="presParOf" srcId="{5699A8E5-6D46-0F4E-BD07-672C006B022C}" destId="{F9EE97EB-8D15-DB4B-BEB1-40713DD6427C}" srcOrd="4" destOrd="0" presId="urn:microsoft.com/office/officeart/2005/8/layout/radial3"/>
    <dgm:cxn modelId="{3F4D6A81-A9E5-7248-877A-CAAB74E75762}" type="presParOf" srcId="{5699A8E5-6D46-0F4E-BD07-672C006B022C}" destId="{52AF3D8F-493E-3144-9850-6B5D8AED83AE}" srcOrd="5" destOrd="0" presId="urn:microsoft.com/office/officeart/2005/8/layout/radial3"/>
    <dgm:cxn modelId="{85DE8B36-0451-8846-9D36-ED4FDFFF297E}" type="presParOf" srcId="{5699A8E5-6D46-0F4E-BD07-672C006B022C}" destId="{597BDF79-4959-8947-B3D1-95A1DBE6B2AF}" srcOrd="6" destOrd="0" presId="urn:microsoft.com/office/officeart/2005/8/layout/radial3"/>
    <dgm:cxn modelId="{558F2BF0-37AF-B449-98ED-1288128F18B0}" type="presParOf" srcId="{5699A8E5-6D46-0F4E-BD07-672C006B022C}" destId="{AF60847B-C3F3-1147-981F-BA3F97D65C34}" srcOrd="7" destOrd="0" presId="urn:microsoft.com/office/officeart/2005/8/layout/radial3"/>
    <dgm:cxn modelId="{2AD573AA-9313-2344-9C07-6B09B5AC5383}" type="presParOf" srcId="{5699A8E5-6D46-0F4E-BD07-672C006B022C}" destId="{3EBDD10F-B219-E249-8EF3-6E0866142782}" srcOrd="8" destOrd="0" presId="urn:microsoft.com/office/officeart/2005/8/layout/radial3"/>
    <dgm:cxn modelId="{DD31BFA0-2A5B-9B43-A2ED-0ABF2A660059}" type="presParOf" srcId="{5699A8E5-6D46-0F4E-BD07-672C006B022C}" destId="{57F493CF-ECDC-CC4E-A6FA-9969C01F8946}" srcOrd="9" destOrd="0" presId="urn:microsoft.com/office/officeart/2005/8/layout/radial3"/>
    <dgm:cxn modelId="{731803F3-AAAB-7F41-A707-27F507BC7F9E}" type="presParOf" srcId="{5699A8E5-6D46-0F4E-BD07-672C006B022C}" destId="{9F7DAA62-0FD0-7140-8171-802E97A83255}" srcOrd="10" destOrd="0" presId="urn:microsoft.com/office/officeart/2005/8/layout/radial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0A0E0-82DD-4352-B177-B0721FEDA179}">
      <dsp:nvSpPr>
        <dsp:cNvPr id="0" name=""/>
        <dsp:cNvSpPr/>
      </dsp:nvSpPr>
      <dsp:spPr>
        <a:xfrm>
          <a:off x="3575878" y="421187"/>
          <a:ext cx="1565197" cy="1043986"/>
        </a:xfrm>
        <a:prstGeom prst="rect">
          <a:avLst/>
        </a:prstGeom>
        <a:solidFill>
          <a:srgbClr val="555FAD">
            <a:tint val="40000"/>
            <a:alpha val="90000"/>
            <a:hueOff val="0"/>
            <a:satOff val="0"/>
            <a:lumOff val="0"/>
            <a:alphaOff val="0"/>
          </a:srgbClr>
        </a:solidFill>
        <a:ln w="12700" cap="flat" cmpd="sng" algn="ctr">
          <a:solidFill>
            <a:srgbClr val="555FAD">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27584" rIns="227584" bIns="227584" numCol="1" spcCol="1270" anchor="ctr" anchorCtr="0">
          <a:noAutofit/>
        </a:bodyPr>
        <a:lstStyle/>
        <a:p>
          <a:pPr marL="0" lvl="0" indent="0" algn="l" defTabSz="1422400">
            <a:lnSpc>
              <a:spcPct val="90000"/>
            </a:lnSpc>
            <a:spcBef>
              <a:spcPct val="0"/>
            </a:spcBef>
            <a:spcAft>
              <a:spcPct val="35000"/>
            </a:spcAft>
            <a:buNone/>
          </a:pPr>
          <a:r>
            <a:rPr lang="en-US" sz="3200" kern="1200">
              <a:solidFill>
                <a:sysClr val="windowText" lastClr="000000">
                  <a:hueOff val="0"/>
                  <a:satOff val="0"/>
                  <a:lumOff val="0"/>
                  <a:alphaOff val="0"/>
                </a:sysClr>
              </a:solidFill>
              <a:latin typeface="Tahoma"/>
              <a:ea typeface="+mn-ea"/>
              <a:cs typeface="+mn-cs"/>
            </a:rPr>
            <a:t>SENR</a:t>
          </a:r>
        </a:p>
      </dsp:txBody>
      <dsp:txXfrm>
        <a:off x="3826309" y="421187"/>
        <a:ext cx="1314765" cy="1043986"/>
      </dsp:txXfrm>
    </dsp:sp>
    <dsp:sp modelId="{19FDE518-1275-4B96-81B2-940854DCFB48}">
      <dsp:nvSpPr>
        <dsp:cNvPr id="0" name=""/>
        <dsp:cNvSpPr/>
      </dsp:nvSpPr>
      <dsp:spPr>
        <a:xfrm>
          <a:off x="3575878" y="1465174"/>
          <a:ext cx="1565197" cy="1043986"/>
        </a:xfrm>
        <a:prstGeom prst="rect">
          <a:avLst/>
        </a:prstGeom>
        <a:solidFill>
          <a:srgbClr val="555FAD">
            <a:tint val="40000"/>
            <a:alpha val="90000"/>
            <a:hueOff val="-137689"/>
            <a:satOff val="-131"/>
            <a:lumOff val="-90"/>
            <a:alphaOff val="0"/>
          </a:srgbClr>
        </a:solidFill>
        <a:ln w="12700" cap="flat" cmpd="sng" algn="ctr">
          <a:solidFill>
            <a:srgbClr val="555FAD">
              <a:tint val="40000"/>
              <a:alpha val="90000"/>
              <a:hueOff val="-137689"/>
              <a:satOff val="-131"/>
              <a:lumOff val="-9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27584" rIns="227584" bIns="227584" numCol="1" spcCol="1270" anchor="ctr" anchorCtr="0">
          <a:noAutofit/>
        </a:bodyPr>
        <a:lstStyle/>
        <a:p>
          <a:pPr marL="0" lvl="0" indent="0" algn="l" defTabSz="1422400">
            <a:lnSpc>
              <a:spcPct val="90000"/>
            </a:lnSpc>
            <a:spcBef>
              <a:spcPct val="0"/>
            </a:spcBef>
            <a:spcAft>
              <a:spcPct val="35000"/>
            </a:spcAft>
            <a:buNone/>
          </a:pPr>
          <a:r>
            <a:rPr lang="en-US" sz="3200" kern="1200">
              <a:solidFill>
                <a:sysClr val="windowText" lastClr="000000">
                  <a:hueOff val="0"/>
                  <a:satOff val="0"/>
                  <a:lumOff val="0"/>
                  <a:alphaOff val="0"/>
                </a:sysClr>
              </a:solidFill>
              <a:latin typeface="Tahoma"/>
              <a:ea typeface="+mn-ea"/>
              <a:cs typeface="+mn-cs"/>
            </a:rPr>
            <a:t>SINF</a:t>
          </a:r>
        </a:p>
      </dsp:txBody>
      <dsp:txXfrm>
        <a:off x="3826309" y="1465174"/>
        <a:ext cx="1314765" cy="1043986"/>
      </dsp:txXfrm>
    </dsp:sp>
    <dsp:sp modelId="{B3ADCFDB-3EBE-4B38-91B3-B01CB5A05E8D}">
      <dsp:nvSpPr>
        <dsp:cNvPr id="0" name=""/>
        <dsp:cNvSpPr/>
      </dsp:nvSpPr>
      <dsp:spPr>
        <a:xfrm>
          <a:off x="3575878" y="2509160"/>
          <a:ext cx="1565197" cy="1043986"/>
        </a:xfrm>
        <a:prstGeom prst="rect">
          <a:avLst/>
        </a:prstGeom>
        <a:solidFill>
          <a:srgbClr val="555FAD">
            <a:tint val="40000"/>
            <a:alpha val="90000"/>
            <a:hueOff val="-275379"/>
            <a:satOff val="-262"/>
            <a:lumOff val="-179"/>
            <a:alphaOff val="0"/>
          </a:srgbClr>
        </a:solidFill>
        <a:ln w="12700" cap="flat" cmpd="sng" algn="ctr">
          <a:solidFill>
            <a:srgbClr val="555FAD">
              <a:tint val="40000"/>
              <a:alpha val="90000"/>
              <a:hueOff val="-275379"/>
              <a:satOff val="-262"/>
              <a:lumOff val="-179"/>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27584" rIns="227584" bIns="227584" numCol="1" spcCol="1270" anchor="ctr" anchorCtr="0">
          <a:noAutofit/>
        </a:bodyPr>
        <a:lstStyle/>
        <a:p>
          <a:pPr marL="0" lvl="0" indent="0" algn="l" defTabSz="1422400">
            <a:lnSpc>
              <a:spcPct val="90000"/>
            </a:lnSpc>
            <a:spcBef>
              <a:spcPct val="0"/>
            </a:spcBef>
            <a:spcAft>
              <a:spcPct val="35000"/>
            </a:spcAft>
            <a:buNone/>
          </a:pPr>
          <a:r>
            <a:rPr lang="en-US" sz="3200" kern="1200">
              <a:solidFill>
                <a:sysClr val="windowText" lastClr="000000">
                  <a:hueOff val="0"/>
                  <a:satOff val="0"/>
                  <a:lumOff val="0"/>
                  <a:alphaOff val="0"/>
                </a:sysClr>
              </a:solidFill>
              <a:latin typeface="Tahoma"/>
              <a:ea typeface="+mn-ea"/>
              <a:cs typeface="+mn-cs"/>
            </a:rPr>
            <a:t>SELA</a:t>
          </a:r>
        </a:p>
      </dsp:txBody>
      <dsp:txXfrm>
        <a:off x="3826309" y="2509160"/>
        <a:ext cx="1314765" cy="1043986"/>
      </dsp:txXfrm>
    </dsp:sp>
    <dsp:sp modelId="{4DAFDFA5-FE32-410E-8D1A-C4A0FC6A1FFD}">
      <dsp:nvSpPr>
        <dsp:cNvPr id="0" name=""/>
        <dsp:cNvSpPr/>
      </dsp:nvSpPr>
      <dsp:spPr>
        <a:xfrm>
          <a:off x="3575878" y="3553147"/>
          <a:ext cx="1565197" cy="1043986"/>
        </a:xfrm>
        <a:prstGeom prst="rect">
          <a:avLst/>
        </a:prstGeom>
        <a:solidFill>
          <a:srgbClr val="555FAD">
            <a:tint val="40000"/>
            <a:alpha val="90000"/>
            <a:hueOff val="-413068"/>
            <a:satOff val="-393"/>
            <a:lumOff val="-269"/>
            <a:alphaOff val="0"/>
          </a:srgbClr>
        </a:solidFill>
        <a:ln w="12700" cap="flat" cmpd="sng" algn="ctr">
          <a:solidFill>
            <a:srgbClr val="555FAD">
              <a:tint val="40000"/>
              <a:alpha val="90000"/>
              <a:hueOff val="-413068"/>
              <a:satOff val="-393"/>
              <a:lumOff val="-269"/>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27584" rIns="227584" bIns="227584" numCol="1" spcCol="1270" anchor="ctr" anchorCtr="0">
          <a:noAutofit/>
        </a:bodyPr>
        <a:lstStyle/>
        <a:p>
          <a:pPr marL="0" lvl="0" indent="0" algn="l" defTabSz="1422400">
            <a:lnSpc>
              <a:spcPct val="90000"/>
            </a:lnSpc>
            <a:spcBef>
              <a:spcPct val="0"/>
            </a:spcBef>
            <a:spcAft>
              <a:spcPct val="35000"/>
            </a:spcAft>
            <a:buNone/>
          </a:pPr>
          <a:r>
            <a:rPr lang="en-US" sz="3200" kern="1200">
              <a:solidFill>
                <a:sysClr val="windowText" lastClr="000000">
                  <a:hueOff val="0"/>
                  <a:satOff val="0"/>
                  <a:lumOff val="0"/>
                  <a:alphaOff val="0"/>
                </a:sysClr>
              </a:solidFill>
              <a:latin typeface="Tahoma"/>
              <a:ea typeface="+mn-ea"/>
              <a:cs typeface="+mn-cs"/>
            </a:rPr>
            <a:t>SPRG</a:t>
          </a:r>
        </a:p>
      </dsp:txBody>
      <dsp:txXfrm>
        <a:off x="3826309" y="3553147"/>
        <a:ext cx="1314765" cy="1043986"/>
      </dsp:txXfrm>
    </dsp:sp>
    <dsp:sp modelId="{43FA8FA5-192E-4DFA-9DC0-45BE9CE4E1A5}">
      <dsp:nvSpPr>
        <dsp:cNvPr id="0" name=""/>
        <dsp:cNvSpPr/>
      </dsp:nvSpPr>
      <dsp:spPr>
        <a:xfrm>
          <a:off x="3575878" y="4597133"/>
          <a:ext cx="1565197" cy="1043986"/>
        </a:xfrm>
        <a:prstGeom prst="rect">
          <a:avLst/>
        </a:prstGeom>
        <a:solidFill>
          <a:srgbClr val="555FAD">
            <a:tint val="40000"/>
            <a:alpha val="90000"/>
            <a:hueOff val="-550757"/>
            <a:satOff val="-523"/>
            <a:lumOff val="-358"/>
            <a:alphaOff val="0"/>
          </a:srgbClr>
        </a:solidFill>
        <a:ln w="12700" cap="flat" cmpd="sng" algn="ctr">
          <a:solidFill>
            <a:srgbClr val="555FAD">
              <a:tint val="40000"/>
              <a:alpha val="90000"/>
              <a:hueOff val="-550757"/>
              <a:satOff val="-523"/>
              <a:lumOff val="-358"/>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27584" rIns="227584" bIns="227584" numCol="1" spcCol="1270" anchor="ctr" anchorCtr="0">
          <a:noAutofit/>
        </a:bodyPr>
        <a:lstStyle/>
        <a:p>
          <a:pPr marL="0" lvl="0" indent="0" algn="l" defTabSz="1422400">
            <a:lnSpc>
              <a:spcPct val="90000"/>
            </a:lnSpc>
            <a:spcBef>
              <a:spcPct val="0"/>
            </a:spcBef>
            <a:spcAft>
              <a:spcPct val="35000"/>
            </a:spcAft>
            <a:buNone/>
          </a:pPr>
          <a:r>
            <a:rPr lang="en-US" sz="3200" kern="1200">
              <a:solidFill>
                <a:sysClr val="windowText" lastClr="000000">
                  <a:hueOff val="0"/>
                  <a:satOff val="0"/>
                  <a:lumOff val="0"/>
                  <a:alphaOff val="0"/>
                </a:sysClr>
              </a:solidFill>
              <a:latin typeface="Tahoma"/>
              <a:ea typeface="+mn-ea"/>
              <a:cs typeface="+mn-cs"/>
            </a:rPr>
            <a:t>SPED</a:t>
          </a:r>
        </a:p>
      </dsp:txBody>
      <dsp:txXfrm>
        <a:off x="3826309" y="4597133"/>
        <a:ext cx="1314765" cy="1043986"/>
      </dsp:txXfrm>
    </dsp:sp>
    <dsp:sp modelId="{0A89DE1B-964D-452E-B777-F537DBCFDDBD}">
      <dsp:nvSpPr>
        <dsp:cNvPr id="0" name=""/>
        <dsp:cNvSpPr/>
      </dsp:nvSpPr>
      <dsp:spPr>
        <a:xfrm>
          <a:off x="3575878" y="5641120"/>
          <a:ext cx="1565197" cy="1043986"/>
        </a:xfrm>
        <a:prstGeom prst="rect">
          <a:avLst/>
        </a:prstGeom>
        <a:solidFill>
          <a:srgbClr val="555FAD">
            <a:tint val="40000"/>
            <a:alpha val="90000"/>
            <a:hueOff val="-688446"/>
            <a:satOff val="-654"/>
            <a:lumOff val="-448"/>
            <a:alphaOff val="0"/>
          </a:srgbClr>
        </a:solidFill>
        <a:ln w="12700" cap="flat" cmpd="sng" algn="ctr">
          <a:solidFill>
            <a:srgbClr val="555FAD">
              <a:tint val="40000"/>
              <a:alpha val="90000"/>
              <a:hueOff val="-688446"/>
              <a:satOff val="-654"/>
              <a:lumOff val="-448"/>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27584" rIns="227584" bIns="227584" numCol="1" spcCol="1270" anchor="ctr" anchorCtr="0">
          <a:noAutofit/>
        </a:bodyPr>
        <a:lstStyle/>
        <a:p>
          <a:pPr marL="0" lvl="0" indent="0" algn="l" defTabSz="1422400">
            <a:lnSpc>
              <a:spcPct val="90000"/>
            </a:lnSpc>
            <a:spcBef>
              <a:spcPct val="0"/>
            </a:spcBef>
            <a:spcAft>
              <a:spcPct val="35000"/>
            </a:spcAft>
            <a:buNone/>
          </a:pPr>
          <a:r>
            <a:rPr lang="en-US" sz="3200" kern="1200">
              <a:solidFill>
                <a:sysClr val="windowText" lastClr="000000">
                  <a:hueOff val="0"/>
                  <a:satOff val="0"/>
                  <a:lumOff val="0"/>
                  <a:alphaOff val="0"/>
                </a:sysClr>
              </a:solidFill>
              <a:latin typeface="Tahoma"/>
              <a:ea typeface="+mn-ea"/>
              <a:cs typeface="+mn-cs"/>
            </a:rPr>
            <a:t>SSRV</a:t>
          </a:r>
        </a:p>
      </dsp:txBody>
      <dsp:txXfrm>
        <a:off x="3826309" y="5641120"/>
        <a:ext cx="1314765" cy="1043986"/>
      </dsp:txXfrm>
    </dsp:sp>
    <dsp:sp modelId="{C348CEFA-6D3B-43EF-B3B5-B49B89956799}">
      <dsp:nvSpPr>
        <dsp:cNvPr id="0" name=""/>
        <dsp:cNvSpPr/>
      </dsp:nvSpPr>
      <dsp:spPr>
        <a:xfrm>
          <a:off x="2741106" y="3801"/>
          <a:ext cx="1043464" cy="1043464"/>
        </a:xfrm>
        <a:prstGeom prst="ellipse">
          <a:avLst/>
        </a:prstGeom>
        <a:solidFill>
          <a:srgbClr val="555FAD">
            <a:hueOff val="0"/>
            <a:satOff val="0"/>
            <a:lumOff val="0"/>
            <a:alphaOff val="0"/>
          </a:srgbClr>
        </a:solidFill>
        <a:ln w="12700" cap="flat" cmpd="sng" algn="ctr">
          <a:solidFill>
            <a:srgbClr val="FCFCFC">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a:solidFill>
                <a:srgbClr val="FCFCFC"/>
              </a:solidFill>
              <a:latin typeface="Tahoma"/>
              <a:ea typeface="+mn-ea"/>
              <a:cs typeface="+mn-cs"/>
            </a:rPr>
            <a:t>Fall 1 </a:t>
          </a:r>
        </a:p>
      </dsp:txBody>
      <dsp:txXfrm>
        <a:off x="2893918" y="156613"/>
        <a:ext cx="737840" cy="737840"/>
      </dsp:txXfrm>
    </dsp:sp>
    <dsp:sp modelId="{0B160103-7254-4C43-BF1F-2A10A106A7B1}">
      <dsp:nvSpPr>
        <dsp:cNvPr id="0" name=""/>
        <dsp:cNvSpPr/>
      </dsp:nvSpPr>
      <dsp:spPr>
        <a:xfrm>
          <a:off x="6184540" y="421187"/>
          <a:ext cx="1565197" cy="1043986"/>
        </a:xfrm>
        <a:prstGeom prst="rect">
          <a:avLst/>
        </a:prstGeom>
        <a:solidFill>
          <a:srgbClr val="555FAD">
            <a:tint val="40000"/>
            <a:alpha val="90000"/>
            <a:hueOff val="-826136"/>
            <a:satOff val="-785"/>
            <a:lumOff val="-537"/>
            <a:alphaOff val="0"/>
          </a:srgbClr>
        </a:solidFill>
        <a:ln w="12700" cap="flat" cmpd="sng" algn="ctr">
          <a:solidFill>
            <a:srgbClr val="555FAD">
              <a:tint val="40000"/>
              <a:alpha val="90000"/>
              <a:hueOff val="-826136"/>
              <a:satOff val="-785"/>
              <a:lumOff val="-537"/>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27584" rIns="227584" bIns="227584" numCol="1" spcCol="1270" anchor="ctr" anchorCtr="0">
          <a:noAutofit/>
        </a:bodyPr>
        <a:lstStyle/>
        <a:p>
          <a:pPr marL="0" lvl="0" indent="0" algn="l" defTabSz="1422400">
            <a:lnSpc>
              <a:spcPct val="90000"/>
            </a:lnSpc>
            <a:spcBef>
              <a:spcPct val="0"/>
            </a:spcBef>
            <a:spcAft>
              <a:spcPct val="35000"/>
            </a:spcAft>
            <a:buNone/>
          </a:pPr>
          <a:r>
            <a:rPr lang="en-US" sz="3200" kern="1200">
              <a:solidFill>
                <a:sysClr val="windowText" lastClr="000000">
                  <a:hueOff val="0"/>
                  <a:satOff val="0"/>
                  <a:lumOff val="0"/>
                  <a:alphaOff val="0"/>
                </a:sysClr>
              </a:solidFill>
              <a:latin typeface="Tahoma"/>
              <a:ea typeface="+mn-ea"/>
              <a:cs typeface="+mn-cs"/>
            </a:rPr>
            <a:t>SCSE</a:t>
          </a:r>
        </a:p>
      </dsp:txBody>
      <dsp:txXfrm>
        <a:off x="6434971" y="421187"/>
        <a:ext cx="1314765" cy="1043986"/>
      </dsp:txXfrm>
    </dsp:sp>
    <dsp:sp modelId="{57ECB83A-618F-42DC-BC26-CD71AA53CBCF}">
      <dsp:nvSpPr>
        <dsp:cNvPr id="0" name=""/>
        <dsp:cNvSpPr/>
      </dsp:nvSpPr>
      <dsp:spPr>
        <a:xfrm>
          <a:off x="6184540" y="1465174"/>
          <a:ext cx="1565197" cy="1043986"/>
        </a:xfrm>
        <a:prstGeom prst="rect">
          <a:avLst/>
        </a:prstGeom>
        <a:solidFill>
          <a:srgbClr val="555FAD">
            <a:tint val="40000"/>
            <a:alpha val="90000"/>
            <a:hueOff val="-963825"/>
            <a:satOff val="-916"/>
            <a:lumOff val="-627"/>
            <a:alphaOff val="0"/>
          </a:srgbClr>
        </a:solidFill>
        <a:ln w="12700" cap="flat" cmpd="sng" algn="ctr">
          <a:solidFill>
            <a:srgbClr val="555FAD">
              <a:tint val="40000"/>
              <a:alpha val="90000"/>
              <a:hueOff val="-963825"/>
              <a:satOff val="-916"/>
              <a:lumOff val="-627"/>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27584" rIns="227584" bIns="227584" numCol="1" spcCol="1270" anchor="ctr" anchorCtr="0">
          <a:noAutofit/>
        </a:bodyPr>
        <a:lstStyle/>
        <a:p>
          <a:pPr marL="0" lvl="0" indent="0" algn="l" defTabSz="1422400">
            <a:lnSpc>
              <a:spcPct val="90000"/>
            </a:lnSpc>
            <a:spcBef>
              <a:spcPct val="0"/>
            </a:spcBef>
            <a:spcAft>
              <a:spcPct val="35000"/>
            </a:spcAft>
            <a:buNone/>
          </a:pPr>
          <a:r>
            <a:rPr lang="en-US" sz="3200" kern="1200">
              <a:solidFill>
                <a:sysClr val="windowText" lastClr="000000">
                  <a:hueOff val="0"/>
                  <a:satOff val="0"/>
                  <a:lumOff val="0"/>
                  <a:alphaOff val="0"/>
                </a:sysClr>
              </a:solidFill>
              <a:latin typeface="Tahoma"/>
              <a:ea typeface="+mn-ea"/>
              <a:cs typeface="+mn-cs"/>
            </a:rPr>
            <a:t>PSTS</a:t>
          </a:r>
        </a:p>
      </dsp:txBody>
      <dsp:txXfrm>
        <a:off x="6434971" y="1465174"/>
        <a:ext cx="1314765" cy="1043986"/>
      </dsp:txXfrm>
    </dsp:sp>
    <dsp:sp modelId="{CD4664AB-DF67-4362-AA96-08F96D2E8CD1}">
      <dsp:nvSpPr>
        <dsp:cNvPr id="0" name=""/>
        <dsp:cNvSpPr/>
      </dsp:nvSpPr>
      <dsp:spPr>
        <a:xfrm>
          <a:off x="5349768" y="3801"/>
          <a:ext cx="1043464" cy="1043464"/>
        </a:xfrm>
        <a:prstGeom prst="ellipse">
          <a:avLst/>
        </a:prstGeom>
        <a:solidFill>
          <a:srgbClr val="555FAD">
            <a:hueOff val="-588313"/>
            <a:satOff val="7461"/>
            <a:lumOff val="-3059"/>
            <a:alphaOff val="0"/>
          </a:srgbClr>
        </a:solidFill>
        <a:ln w="12700" cap="flat" cmpd="sng" algn="ctr">
          <a:solidFill>
            <a:srgbClr val="FCFCFC">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a:solidFill>
                <a:srgbClr val="FCFCFC"/>
              </a:solidFill>
              <a:latin typeface="Tahoma"/>
              <a:ea typeface="+mn-ea"/>
              <a:cs typeface="+mn-cs"/>
            </a:rPr>
            <a:t>Fall 2 </a:t>
          </a:r>
        </a:p>
      </dsp:txBody>
      <dsp:txXfrm>
        <a:off x="5502580" y="156613"/>
        <a:ext cx="737840" cy="737840"/>
      </dsp:txXfrm>
    </dsp:sp>
    <dsp:sp modelId="{CD4C7BF2-DAA9-4A1C-981B-8BA62E99CC21}">
      <dsp:nvSpPr>
        <dsp:cNvPr id="0" name=""/>
        <dsp:cNvSpPr/>
      </dsp:nvSpPr>
      <dsp:spPr>
        <a:xfrm>
          <a:off x="8793202" y="421187"/>
          <a:ext cx="1565197" cy="1043986"/>
        </a:xfrm>
        <a:prstGeom prst="rect">
          <a:avLst/>
        </a:prstGeom>
        <a:solidFill>
          <a:srgbClr val="555FAD">
            <a:tint val="40000"/>
            <a:alpha val="90000"/>
            <a:hueOff val="-1101514"/>
            <a:satOff val="-1047"/>
            <a:lumOff val="-717"/>
            <a:alphaOff val="0"/>
          </a:srgbClr>
        </a:solidFill>
        <a:ln w="12700" cap="flat" cmpd="sng" algn="ctr">
          <a:solidFill>
            <a:srgbClr val="555FAD">
              <a:tint val="40000"/>
              <a:alpha val="90000"/>
              <a:hueOff val="-1101514"/>
              <a:satOff val="-1047"/>
              <a:lumOff val="-717"/>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27584" rIns="227584" bIns="227584" numCol="1" spcCol="1270" anchor="ctr" anchorCtr="0">
          <a:noAutofit/>
        </a:bodyPr>
        <a:lstStyle/>
        <a:p>
          <a:pPr marL="0" lvl="0" indent="0" algn="l" defTabSz="1422400">
            <a:lnSpc>
              <a:spcPct val="90000"/>
            </a:lnSpc>
            <a:spcBef>
              <a:spcPct val="0"/>
            </a:spcBef>
            <a:spcAft>
              <a:spcPct val="35000"/>
            </a:spcAft>
            <a:buNone/>
          </a:pPr>
          <a:r>
            <a:rPr lang="en-US" sz="3200" kern="1200">
              <a:solidFill>
                <a:sysClr val="windowText" lastClr="000000">
                  <a:hueOff val="0"/>
                  <a:satOff val="0"/>
                  <a:lumOff val="0"/>
                  <a:alphaOff val="0"/>
                </a:sysClr>
              </a:solidFill>
              <a:latin typeface="Tahoma"/>
              <a:ea typeface="+mn-ea"/>
              <a:cs typeface="+mn-cs"/>
            </a:rPr>
            <a:t>SCSC</a:t>
          </a:r>
        </a:p>
      </dsp:txBody>
      <dsp:txXfrm>
        <a:off x="9043633" y="421187"/>
        <a:ext cx="1314765" cy="1043986"/>
      </dsp:txXfrm>
    </dsp:sp>
    <dsp:sp modelId="{BF325A05-D9A3-4963-B979-37670B516EA3}">
      <dsp:nvSpPr>
        <dsp:cNvPr id="0" name=""/>
        <dsp:cNvSpPr/>
      </dsp:nvSpPr>
      <dsp:spPr>
        <a:xfrm>
          <a:off x="8793202" y="1465174"/>
          <a:ext cx="1565197" cy="1043986"/>
        </a:xfrm>
        <a:prstGeom prst="rect">
          <a:avLst/>
        </a:prstGeom>
        <a:solidFill>
          <a:srgbClr val="555FAD">
            <a:tint val="40000"/>
            <a:alpha val="90000"/>
            <a:hueOff val="-1239203"/>
            <a:satOff val="-1178"/>
            <a:lumOff val="-806"/>
            <a:alphaOff val="0"/>
          </a:srgbClr>
        </a:solidFill>
        <a:ln w="12700" cap="flat" cmpd="sng" algn="ctr">
          <a:solidFill>
            <a:srgbClr val="555FAD">
              <a:tint val="40000"/>
              <a:alpha val="90000"/>
              <a:hueOff val="-1239203"/>
              <a:satOff val="-1178"/>
              <a:lumOff val="-806"/>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27584" rIns="227584" bIns="227584" numCol="1" spcCol="1270" anchor="ctr" anchorCtr="0">
          <a:noAutofit/>
        </a:bodyPr>
        <a:lstStyle/>
        <a:p>
          <a:pPr marL="0" lvl="0" indent="0" algn="l" defTabSz="1422400">
            <a:lnSpc>
              <a:spcPct val="90000"/>
            </a:lnSpc>
            <a:spcBef>
              <a:spcPct val="0"/>
            </a:spcBef>
            <a:spcAft>
              <a:spcPct val="35000"/>
            </a:spcAft>
            <a:buNone/>
          </a:pPr>
          <a:r>
            <a:rPr lang="en-US" sz="3200" kern="1200">
              <a:solidFill>
                <a:sysClr val="windowText" lastClr="000000">
                  <a:hueOff val="0"/>
                  <a:satOff val="0"/>
                  <a:lumOff val="0"/>
                  <a:alphaOff val="0"/>
                </a:sysClr>
              </a:solidFill>
              <a:latin typeface="Tahoma"/>
              <a:ea typeface="+mn-ea"/>
              <a:cs typeface="+mn-cs"/>
            </a:rPr>
            <a:t>SCTE</a:t>
          </a:r>
        </a:p>
      </dsp:txBody>
      <dsp:txXfrm>
        <a:off x="9043633" y="1465174"/>
        <a:ext cx="1314765" cy="1043986"/>
      </dsp:txXfrm>
    </dsp:sp>
    <dsp:sp modelId="{31989B2A-4280-47E3-9E71-7B10FACB0635}">
      <dsp:nvSpPr>
        <dsp:cNvPr id="0" name=""/>
        <dsp:cNvSpPr/>
      </dsp:nvSpPr>
      <dsp:spPr>
        <a:xfrm>
          <a:off x="8793202" y="2509160"/>
          <a:ext cx="1565197" cy="1043986"/>
        </a:xfrm>
        <a:prstGeom prst="rect">
          <a:avLst/>
        </a:prstGeom>
        <a:solidFill>
          <a:srgbClr val="555FAD">
            <a:tint val="40000"/>
            <a:alpha val="90000"/>
            <a:hueOff val="-1376893"/>
            <a:satOff val="-1309"/>
            <a:lumOff val="-896"/>
            <a:alphaOff val="0"/>
          </a:srgbClr>
        </a:solidFill>
        <a:ln w="12700" cap="flat" cmpd="sng" algn="ctr">
          <a:solidFill>
            <a:srgbClr val="555FAD">
              <a:tint val="40000"/>
              <a:alpha val="90000"/>
              <a:hueOff val="-1376893"/>
              <a:satOff val="-1309"/>
              <a:lumOff val="-896"/>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27584" rIns="227584" bIns="227584" numCol="1" spcCol="1270" anchor="ctr" anchorCtr="0">
          <a:noAutofit/>
        </a:bodyPr>
        <a:lstStyle/>
        <a:p>
          <a:pPr marL="0" lvl="0" indent="0" algn="l" defTabSz="1422400">
            <a:lnSpc>
              <a:spcPct val="90000"/>
            </a:lnSpc>
            <a:spcBef>
              <a:spcPct val="0"/>
            </a:spcBef>
            <a:spcAft>
              <a:spcPct val="35000"/>
            </a:spcAft>
            <a:buNone/>
          </a:pPr>
          <a:r>
            <a:rPr lang="en-US" sz="3200" kern="1200">
              <a:solidFill>
                <a:sysClr val="windowText" lastClr="000000">
                  <a:hueOff val="0"/>
                  <a:satOff val="0"/>
                  <a:lumOff val="0"/>
                  <a:alphaOff val="0"/>
                </a:sysClr>
              </a:solidFill>
              <a:latin typeface="Tahoma"/>
              <a:ea typeface="+mn-ea"/>
              <a:cs typeface="+mn-cs"/>
            </a:rPr>
            <a:t>WBLR</a:t>
          </a:r>
        </a:p>
      </dsp:txBody>
      <dsp:txXfrm>
        <a:off x="9043633" y="2509160"/>
        <a:ext cx="1314765" cy="1043986"/>
      </dsp:txXfrm>
    </dsp:sp>
    <dsp:sp modelId="{1D7A7890-2165-400E-955B-85CAFF844FA5}">
      <dsp:nvSpPr>
        <dsp:cNvPr id="0" name=""/>
        <dsp:cNvSpPr/>
      </dsp:nvSpPr>
      <dsp:spPr>
        <a:xfrm>
          <a:off x="7958430" y="3801"/>
          <a:ext cx="1043464" cy="1043464"/>
        </a:xfrm>
        <a:prstGeom prst="ellipse">
          <a:avLst/>
        </a:prstGeom>
        <a:solidFill>
          <a:srgbClr val="555FAD">
            <a:hueOff val="-1176627"/>
            <a:satOff val="14921"/>
            <a:lumOff val="-6118"/>
            <a:alphaOff val="0"/>
          </a:srgbClr>
        </a:solidFill>
        <a:ln w="12700" cap="flat" cmpd="sng" algn="ctr">
          <a:solidFill>
            <a:srgbClr val="FCFCFC">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a:solidFill>
                <a:srgbClr val="FCFCFC"/>
              </a:solidFill>
              <a:latin typeface="Tahoma"/>
              <a:ea typeface="+mn-ea"/>
              <a:cs typeface="+mn-cs"/>
            </a:rPr>
            <a:t>EOY 1</a:t>
          </a:r>
        </a:p>
      </dsp:txBody>
      <dsp:txXfrm>
        <a:off x="8111242" y="156613"/>
        <a:ext cx="737840" cy="737840"/>
      </dsp:txXfrm>
    </dsp:sp>
    <dsp:sp modelId="{03B2E862-5125-4973-BCBE-AAA47D809B65}">
      <dsp:nvSpPr>
        <dsp:cNvPr id="0" name=""/>
        <dsp:cNvSpPr/>
      </dsp:nvSpPr>
      <dsp:spPr>
        <a:xfrm>
          <a:off x="11401864" y="421187"/>
          <a:ext cx="1565197" cy="1043986"/>
        </a:xfrm>
        <a:prstGeom prst="rect">
          <a:avLst/>
        </a:prstGeom>
        <a:solidFill>
          <a:srgbClr val="555FAD">
            <a:tint val="40000"/>
            <a:alpha val="90000"/>
            <a:hueOff val="-1514582"/>
            <a:satOff val="-1439"/>
            <a:lumOff val="-985"/>
            <a:alphaOff val="0"/>
          </a:srgbClr>
        </a:solidFill>
        <a:ln w="12700" cap="flat" cmpd="sng" algn="ctr">
          <a:solidFill>
            <a:srgbClr val="555FAD">
              <a:tint val="40000"/>
              <a:alpha val="90000"/>
              <a:hueOff val="-1514582"/>
              <a:satOff val="-1439"/>
              <a:lumOff val="-985"/>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27584" rIns="227584" bIns="227584" numCol="1" spcCol="1270" anchor="ctr" anchorCtr="0">
          <a:noAutofit/>
        </a:bodyPr>
        <a:lstStyle/>
        <a:p>
          <a:pPr marL="0" lvl="0" indent="0" algn="l" defTabSz="1422400">
            <a:lnSpc>
              <a:spcPct val="90000"/>
            </a:lnSpc>
            <a:spcBef>
              <a:spcPct val="0"/>
            </a:spcBef>
            <a:spcAft>
              <a:spcPct val="35000"/>
            </a:spcAft>
            <a:buNone/>
          </a:pPr>
          <a:r>
            <a:rPr lang="en-US" sz="3200" kern="1200">
              <a:solidFill>
                <a:sysClr val="windowText" lastClr="000000">
                  <a:hueOff val="0"/>
                  <a:satOff val="0"/>
                  <a:lumOff val="0"/>
                  <a:alphaOff val="0"/>
                </a:sysClr>
              </a:solidFill>
              <a:latin typeface="Tahoma"/>
              <a:ea typeface="+mn-ea"/>
              <a:cs typeface="+mn-cs"/>
            </a:rPr>
            <a:t>SPRG</a:t>
          </a:r>
        </a:p>
      </dsp:txBody>
      <dsp:txXfrm>
        <a:off x="11652295" y="421187"/>
        <a:ext cx="1314765" cy="1043986"/>
      </dsp:txXfrm>
    </dsp:sp>
    <dsp:sp modelId="{64C4D641-30CD-4D1F-8090-C61604335648}">
      <dsp:nvSpPr>
        <dsp:cNvPr id="0" name=""/>
        <dsp:cNvSpPr/>
      </dsp:nvSpPr>
      <dsp:spPr>
        <a:xfrm>
          <a:off x="10567092" y="3801"/>
          <a:ext cx="1043464" cy="1043464"/>
        </a:xfrm>
        <a:prstGeom prst="ellipse">
          <a:avLst/>
        </a:prstGeom>
        <a:solidFill>
          <a:srgbClr val="555FAD">
            <a:hueOff val="-1764940"/>
            <a:satOff val="22382"/>
            <a:lumOff val="-9176"/>
            <a:alphaOff val="0"/>
          </a:srgbClr>
        </a:solidFill>
        <a:ln w="12700" cap="flat" cmpd="sng" algn="ctr">
          <a:solidFill>
            <a:srgbClr val="FCFCFC">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a:solidFill>
                <a:srgbClr val="FCFCFC"/>
              </a:solidFill>
              <a:latin typeface="Tahoma"/>
              <a:ea typeface="+mn-ea"/>
              <a:cs typeface="+mn-cs"/>
            </a:rPr>
            <a:t>EOY 2</a:t>
          </a:r>
        </a:p>
      </dsp:txBody>
      <dsp:txXfrm>
        <a:off x="10719904" y="156613"/>
        <a:ext cx="737840" cy="737840"/>
      </dsp:txXfrm>
    </dsp:sp>
    <dsp:sp modelId="{96D02DEF-7444-4DDE-BF55-8EA5A34005BC}">
      <dsp:nvSpPr>
        <dsp:cNvPr id="0" name=""/>
        <dsp:cNvSpPr/>
      </dsp:nvSpPr>
      <dsp:spPr>
        <a:xfrm>
          <a:off x="14010526" y="421187"/>
          <a:ext cx="1565197" cy="1043986"/>
        </a:xfrm>
        <a:prstGeom prst="rect">
          <a:avLst/>
        </a:prstGeom>
        <a:solidFill>
          <a:srgbClr val="555FAD">
            <a:tint val="40000"/>
            <a:alpha val="90000"/>
            <a:hueOff val="-1652271"/>
            <a:satOff val="-1570"/>
            <a:lumOff val="-1075"/>
            <a:alphaOff val="0"/>
          </a:srgbClr>
        </a:solidFill>
        <a:ln w="12700" cap="flat" cmpd="sng" algn="ctr">
          <a:solidFill>
            <a:srgbClr val="555FAD">
              <a:tint val="40000"/>
              <a:alpha val="90000"/>
              <a:hueOff val="-1652271"/>
              <a:satOff val="-1570"/>
              <a:lumOff val="-1075"/>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27584" rIns="227584" bIns="227584" numCol="1" spcCol="1270" anchor="ctr" anchorCtr="0">
          <a:noAutofit/>
        </a:bodyPr>
        <a:lstStyle/>
        <a:p>
          <a:pPr marL="0" lvl="0" indent="0" algn="l" defTabSz="1422400">
            <a:lnSpc>
              <a:spcPct val="90000"/>
            </a:lnSpc>
            <a:spcBef>
              <a:spcPct val="0"/>
            </a:spcBef>
            <a:spcAft>
              <a:spcPct val="35000"/>
            </a:spcAft>
            <a:buNone/>
          </a:pPr>
          <a:r>
            <a:rPr lang="en-US" sz="3200" kern="1200">
              <a:solidFill>
                <a:sysClr val="windowText" lastClr="000000">
                  <a:hueOff val="0"/>
                  <a:satOff val="0"/>
                  <a:lumOff val="0"/>
                  <a:alphaOff val="0"/>
                </a:sysClr>
              </a:solidFill>
              <a:latin typeface="Tahoma"/>
              <a:ea typeface="+mn-ea"/>
              <a:cs typeface="+mn-cs"/>
            </a:rPr>
            <a:t>STAS</a:t>
          </a:r>
        </a:p>
      </dsp:txBody>
      <dsp:txXfrm>
        <a:off x="14260957" y="421187"/>
        <a:ext cx="1314765" cy="1043986"/>
      </dsp:txXfrm>
    </dsp:sp>
    <dsp:sp modelId="{3F185C72-4385-42D5-B180-591C17EBEBA5}">
      <dsp:nvSpPr>
        <dsp:cNvPr id="0" name=""/>
        <dsp:cNvSpPr/>
      </dsp:nvSpPr>
      <dsp:spPr>
        <a:xfrm>
          <a:off x="14010526" y="1465174"/>
          <a:ext cx="1565197" cy="1043986"/>
        </a:xfrm>
        <a:prstGeom prst="rect">
          <a:avLst/>
        </a:prstGeom>
        <a:solidFill>
          <a:srgbClr val="555FAD">
            <a:tint val="40000"/>
            <a:alpha val="90000"/>
            <a:hueOff val="-1789960"/>
            <a:satOff val="-1701"/>
            <a:lumOff val="-1164"/>
            <a:alphaOff val="0"/>
          </a:srgbClr>
        </a:solidFill>
        <a:ln w="12700" cap="flat" cmpd="sng" algn="ctr">
          <a:solidFill>
            <a:srgbClr val="555FAD">
              <a:tint val="40000"/>
              <a:alpha val="90000"/>
              <a:hueOff val="-1789960"/>
              <a:satOff val="-1701"/>
              <a:lumOff val="-1164"/>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27584" rIns="227584" bIns="227584" numCol="1" spcCol="1270" anchor="ctr" anchorCtr="0">
          <a:noAutofit/>
        </a:bodyPr>
        <a:lstStyle/>
        <a:p>
          <a:pPr marL="0" lvl="0" indent="0" algn="l" defTabSz="1422400">
            <a:lnSpc>
              <a:spcPct val="90000"/>
            </a:lnSpc>
            <a:spcBef>
              <a:spcPct val="0"/>
            </a:spcBef>
            <a:spcAft>
              <a:spcPct val="35000"/>
            </a:spcAft>
            <a:buNone/>
          </a:pPr>
          <a:r>
            <a:rPr lang="en-US" sz="3200" kern="1200">
              <a:solidFill>
                <a:sysClr val="windowText" lastClr="000000">
                  <a:hueOff val="0"/>
                  <a:satOff val="0"/>
                  <a:lumOff val="0"/>
                  <a:alphaOff val="0"/>
                </a:sysClr>
              </a:solidFill>
              <a:latin typeface="Tahoma"/>
              <a:ea typeface="+mn-ea"/>
              <a:cs typeface="+mn-cs"/>
            </a:rPr>
            <a:t>SINC</a:t>
          </a:r>
        </a:p>
      </dsp:txBody>
      <dsp:txXfrm>
        <a:off x="14260957" y="1465174"/>
        <a:ext cx="1314765" cy="1043986"/>
      </dsp:txXfrm>
    </dsp:sp>
    <dsp:sp modelId="{AF714ACC-8F81-4C75-B4E4-0A1B8EBF6E86}">
      <dsp:nvSpPr>
        <dsp:cNvPr id="0" name=""/>
        <dsp:cNvSpPr/>
      </dsp:nvSpPr>
      <dsp:spPr>
        <a:xfrm>
          <a:off x="14010526" y="2509160"/>
          <a:ext cx="1565197" cy="1043986"/>
        </a:xfrm>
        <a:prstGeom prst="rect">
          <a:avLst/>
        </a:prstGeom>
        <a:solidFill>
          <a:srgbClr val="555FAD">
            <a:tint val="40000"/>
            <a:alpha val="90000"/>
            <a:hueOff val="-1927650"/>
            <a:satOff val="-1832"/>
            <a:lumOff val="-1254"/>
            <a:alphaOff val="0"/>
          </a:srgbClr>
        </a:solidFill>
        <a:ln w="12700" cap="flat" cmpd="sng" algn="ctr">
          <a:solidFill>
            <a:srgbClr val="555FAD">
              <a:tint val="40000"/>
              <a:alpha val="90000"/>
              <a:hueOff val="-1927650"/>
              <a:satOff val="-1832"/>
              <a:lumOff val="-1254"/>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27584" rIns="227584" bIns="227584" numCol="1" spcCol="1270" anchor="ctr" anchorCtr="0">
          <a:noAutofit/>
        </a:bodyPr>
        <a:lstStyle/>
        <a:p>
          <a:pPr marL="0" lvl="0" indent="0" algn="l" defTabSz="1422400">
            <a:lnSpc>
              <a:spcPct val="90000"/>
            </a:lnSpc>
            <a:spcBef>
              <a:spcPct val="0"/>
            </a:spcBef>
            <a:spcAft>
              <a:spcPct val="35000"/>
            </a:spcAft>
            <a:buNone/>
          </a:pPr>
          <a:r>
            <a:rPr lang="en-US" sz="3200" kern="1200">
              <a:solidFill>
                <a:sysClr val="windowText" lastClr="000000">
                  <a:hueOff val="0"/>
                  <a:satOff val="0"/>
                  <a:lumOff val="0"/>
                  <a:alphaOff val="0"/>
                </a:sysClr>
              </a:solidFill>
              <a:latin typeface="Tahoma"/>
              <a:ea typeface="+mn-ea"/>
              <a:cs typeface="+mn-cs"/>
            </a:rPr>
            <a:t>SIRS</a:t>
          </a:r>
        </a:p>
      </dsp:txBody>
      <dsp:txXfrm>
        <a:off x="14260957" y="2509160"/>
        <a:ext cx="1314765" cy="1043986"/>
      </dsp:txXfrm>
    </dsp:sp>
    <dsp:sp modelId="{8E1B74BB-80BD-4E9E-B3B8-4F265F8C1370}">
      <dsp:nvSpPr>
        <dsp:cNvPr id="0" name=""/>
        <dsp:cNvSpPr/>
      </dsp:nvSpPr>
      <dsp:spPr>
        <a:xfrm>
          <a:off x="14010526" y="3553147"/>
          <a:ext cx="1565197" cy="1043986"/>
        </a:xfrm>
        <a:prstGeom prst="rect">
          <a:avLst/>
        </a:prstGeom>
        <a:solidFill>
          <a:srgbClr val="555FAD">
            <a:tint val="40000"/>
            <a:alpha val="90000"/>
            <a:hueOff val="-2065339"/>
            <a:satOff val="-1963"/>
            <a:lumOff val="-1344"/>
            <a:alphaOff val="0"/>
          </a:srgbClr>
        </a:solidFill>
        <a:ln w="12700" cap="flat" cmpd="sng" algn="ctr">
          <a:solidFill>
            <a:srgbClr val="555FAD">
              <a:tint val="40000"/>
              <a:alpha val="90000"/>
              <a:hueOff val="-2065339"/>
              <a:satOff val="-1963"/>
              <a:lumOff val="-1344"/>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27584" rIns="227584" bIns="227584" numCol="1" spcCol="1270" anchor="ctr" anchorCtr="0">
          <a:noAutofit/>
        </a:bodyPr>
        <a:lstStyle/>
        <a:p>
          <a:pPr marL="0" lvl="0" indent="0" algn="l" defTabSz="1422400">
            <a:lnSpc>
              <a:spcPct val="90000"/>
            </a:lnSpc>
            <a:spcBef>
              <a:spcPct val="0"/>
            </a:spcBef>
            <a:spcAft>
              <a:spcPct val="35000"/>
            </a:spcAft>
            <a:buNone/>
          </a:pPr>
          <a:r>
            <a:rPr lang="en-US" sz="3200" kern="1200">
              <a:solidFill>
                <a:sysClr val="windowText" lastClr="000000">
                  <a:hueOff val="0"/>
                  <a:satOff val="0"/>
                  <a:lumOff val="0"/>
                  <a:alphaOff val="0"/>
                </a:sysClr>
              </a:solidFill>
              <a:latin typeface="Tahoma"/>
              <a:ea typeface="+mn-ea"/>
              <a:cs typeface="+mn-cs"/>
            </a:rPr>
            <a:t>SOFF</a:t>
          </a:r>
        </a:p>
      </dsp:txBody>
      <dsp:txXfrm>
        <a:off x="14260957" y="3553147"/>
        <a:ext cx="1314765" cy="1043986"/>
      </dsp:txXfrm>
    </dsp:sp>
    <dsp:sp modelId="{832ED320-9C91-4185-A24D-FCB311547F10}">
      <dsp:nvSpPr>
        <dsp:cNvPr id="0" name=""/>
        <dsp:cNvSpPr/>
      </dsp:nvSpPr>
      <dsp:spPr>
        <a:xfrm>
          <a:off x="14010526" y="4597133"/>
          <a:ext cx="1565197" cy="1043986"/>
        </a:xfrm>
        <a:prstGeom prst="rect">
          <a:avLst/>
        </a:prstGeom>
        <a:solidFill>
          <a:srgbClr val="555FAD">
            <a:tint val="40000"/>
            <a:alpha val="90000"/>
            <a:hueOff val="-2203028"/>
            <a:satOff val="-2094"/>
            <a:lumOff val="-1433"/>
            <a:alphaOff val="0"/>
          </a:srgbClr>
        </a:solidFill>
        <a:ln w="12700" cap="flat" cmpd="sng" algn="ctr">
          <a:solidFill>
            <a:srgbClr val="555FAD">
              <a:tint val="40000"/>
              <a:alpha val="90000"/>
              <a:hueOff val="-2203028"/>
              <a:satOff val="-2094"/>
              <a:lumOff val="-1433"/>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27584" rIns="227584" bIns="227584" numCol="1" spcCol="1270" anchor="ctr" anchorCtr="0">
          <a:noAutofit/>
        </a:bodyPr>
        <a:lstStyle/>
        <a:p>
          <a:pPr marL="0" lvl="0" indent="0" algn="l" defTabSz="1422400">
            <a:lnSpc>
              <a:spcPct val="90000"/>
            </a:lnSpc>
            <a:spcBef>
              <a:spcPct val="0"/>
            </a:spcBef>
            <a:spcAft>
              <a:spcPct val="35000"/>
            </a:spcAft>
            <a:buNone/>
          </a:pPr>
          <a:r>
            <a:rPr lang="en-US" sz="3200" kern="1200">
              <a:solidFill>
                <a:sysClr val="windowText" lastClr="000000">
                  <a:hueOff val="0"/>
                  <a:satOff val="0"/>
                  <a:lumOff val="0"/>
                  <a:alphaOff val="0"/>
                </a:sysClr>
              </a:solidFill>
              <a:latin typeface="Tahoma"/>
              <a:ea typeface="+mn-ea"/>
              <a:cs typeface="+mn-cs"/>
            </a:rPr>
            <a:t>SPRG</a:t>
          </a:r>
        </a:p>
      </dsp:txBody>
      <dsp:txXfrm>
        <a:off x="14260957" y="4597133"/>
        <a:ext cx="1314765" cy="1043986"/>
      </dsp:txXfrm>
    </dsp:sp>
    <dsp:sp modelId="{6D63B4AA-FE9E-4783-9CC4-FF7D9499DABA}">
      <dsp:nvSpPr>
        <dsp:cNvPr id="0" name=""/>
        <dsp:cNvSpPr/>
      </dsp:nvSpPr>
      <dsp:spPr>
        <a:xfrm>
          <a:off x="14010526" y="5641120"/>
          <a:ext cx="1565197" cy="1043986"/>
        </a:xfrm>
        <a:prstGeom prst="rect">
          <a:avLst/>
        </a:prstGeom>
        <a:solidFill>
          <a:srgbClr val="555FAD">
            <a:tint val="40000"/>
            <a:alpha val="90000"/>
            <a:hueOff val="-2340717"/>
            <a:satOff val="-2225"/>
            <a:lumOff val="-1523"/>
            <a:alphaOff val="0"/>
          </a:srgbClr>
        </a:solidFill>
        <a:ln w="12700" cap="flat" cmpd="sng" algn="ctr">
          <a:solidFill>
            <a:srgbClr val="555FAD">
              <a:tint val="40000"/>
              <a:alpha val="90000"/>
              <a:hueOff val="-2340717"/>
              <a:satOff val="-2225"/>
              <a:lumOff val="-1523"/>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27584" rIns="227584" bIns="227584" numCol="1" spcCol="1270" anchor="ctr" anchorCtr="0">
          <a:noAutofit/>
        </a:bodyPr>
        <a:lstStyle/>
        <a:p>
          <a:pPr marL="0" lvl="0" indent="0" algn="l" defTabSz="1422400">
            <a:lnSpc>
              <a:spcPct val="90000"/>
            </a:lnSpc>
            <a:spcBef>
              <a:spcPct val="0"/>
            </a:spcBef>
            <a:spcAft>
              <a:spcPct val="35000"/>
            </a:spcAft>
            <a:buNone/>
          </a:pPr>
          <a:r>
            <a:rPr lang="en-US" sz="3200" kern="1200">
              <a:solidFill>
                <a:sysClr val="windowText" lastClr="000000">
                  <a:hueOff val="0"/>
                  <a:satOff val="0"/>
                  <a:lumOff val="0"/>
                  <a:alphaOff val="0"/>
                </a:sysClr>
              </a:solidFill>
              <a:latin typeface="Tahoma"/>
              <a:ea typeface="+mn-ea"/>
              <a:cs typeface="+mn-cs"/>
            </a:rPr>
            <a:t>SELA</a:t>
          </a:r>
        </a:p>
      </dsp:txBody>
      <dsp:txXfrm>
        <a:off x="14260957" y="5641120"/>
        <a:ext cx="1314765" cy="1043986"/>
      </dsp:txXfrm>
    </dsp:sp>
    <dsp:sp modelId="{ECB79136-9BB6-4B2C-A920-190FE0858920}">
      <dsp:nvSpPr>
        <dsp:cNvPr id="0" name=""/>
        <dsp:cNvSpPr/>
      </dsp:nvSpPr>
      <dsp:spPr>
        <a:xfrm>
          <a:off x="14010526" y="6685106"/>
          <a:ext cx="1565197" cy="1043986"/>
        </a:xfrm>
        <a:prstGeom prst="rect">
          <a:avLst/>
        </a:prstGeom>
        <a:solidFill>
          <a:srgbClr val="555FAD">
            <a:tint val="40000"/>
            <a:alpha val="90000"/>
            <a:hueOff val="-2478407"/>
            <a:satOff val="-2355"/>
            <a:lumOff val="-1612"/>
            <a:alphaOff val="0"/>
          </a:srgbClr>
        </a:solidFill>
        <a:ln w="12700" cap="flat" cmpd="sng" algn="ctr">
          <a:solidFill>
            <a:srgbClr val="555FAD">
              <a:tint val="40000"/>
              <a:alpha val="90000"/>
              <a:hueOff val="-2478407"/>
              <a:satOff val="-2355"/>
              <a:lumOff val="-1612"/>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27584" rIns="227584" bIns="227584" numCol="1" spcCol="1270" anchor="ctr" anchorCtr="0">
          <a:noAutofit/>
        </a:bodyPr>
        <a:lstStyle/>
        <a:p>
          <a:pPr marL="0" lvl="0" indent="0" algn="l" defTabSz="1422400">
            <a:lnSpc>
              <a:spcPct val="90000"/>
            </a:lnSpc>
            <a:spcBef>
              <a:spcPct val="0"/>
            </a:spcBef>
            <a:spcAft>
              <a:spcPct val="35000"/>
            </a:spcAft>
            <a:buNone/>
          </a:pPr>
          <a:r>
            <a:rPr lang="en-US" sz="3200" kern="1200">
              <a:solidFill>
                <a:sysClr val="windowText" lastClr="000000">
                  <a:hueOff val="0"/>
                  <a:satOff val="0"/>
                  <a:lumOff val="0"/>
                  <a:alphaOff val="0"/>
                </a:sysClr>
              </a:solidFill>
              <a:latin typeface="Tahoma"/>
              <a:ea typeface="+mn-ea"/>
              <a:cs typeface="+mn-cs"/>
            </a:rPr>
            <a:t>SENR</a:t>
          </a:r>
        </a:p>
      </dsp:txBody>
      <dsp:txXfrm>
        <a:off x="14260957" y="6685106"/>
        <a:ext cx="1314765" cy="1043986"/>
      </dsp:txXfrm>
    </dsp:sp>
    <dsp:sp modelId="{14A618F0-0580-44B4-B4F8-21F5E8EA84B3}">
      <dsp:nvSpPr>
        <dsp:cNvPr id="0" name=""/>
        <dsp:cNvSpPr/>
      </dsp:nvSpPr>
      <dsp:spPr>
        <a:xfrm>
          <a:off x="13175754" y="3801"/>
          <a:ext cx="1043464" cy="1043464"/>
        </a:xfrm>
        <a:prstGeom prst="ellipse">
          <a:avLst/>
        </a:prstGeom>
        <a:solidFill>
          <a:srgbClr val="555FAD">
            <a:hueOff val="-2353253"/>
            <a:satOff val="29842"/>
            <a:lumOff val="-12235"/>
            <a:alphaOff val="0"/>
          </a:srgbClr>
        </a:solidFill>
        <a:ln w="12700" cap="flat" cmpd="sng" algn="ctr">
          <a:solidFill>
            <a:srgbClr val="FCFCFC">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a:solidFill>
                <a:srgbClr val="FCFCFC"/>
              </a:solidFill>
              <a:latin typeface="Tahoma"/>
              <a:ea typeface="+mn-ea"/>
              <a:cs typeface="+mn-cs"/>
            </a:rPr>
            <a:t>EOY 3</a:t>
          </a:r>
        </a:p>
      </dsp:txBody>
      <dsp:txXfrm>
        <a:off x="13328566" y="156613"/>
        <a:ext cx="737840" cy="737840"/>
      </dsp:txXfrm>
    </dsp:sp>
    <dsp:sp modelId="{90601412-AF11-4E6C-830D-26C038066A30}">
      <dsp:nvSpPr>
        <dsp:cNvPr id="0" name=""/>
        <dsp:cNvSpPr/>
      </dsp:nvSpPr>
      <dsp:spPr>
        <a:xfrm>
          <a:off x="16619188" y="421187"/>
          <a:ext cx="1565197" cy="1043986"/>
        </a:xfrm>
        <a:prstGeom prst="rect">
          <a:avLst/>
        </a:prstGeom>
        <a:solidFill>
          <a:srgbClr val="555FAD">
            <a:tint val="40000"/>
            <a:alpha val="90000"/>
            <a:hueOff val="-2616096"/>
            <a:satOff val="-2486"/>
            <a:lumOff val="-1702"/>
            <a:alphaOff val="0"/>
          </a:srgbClr>
        </a:solidFill>
        <a:ln w="12700" cap="flat" cmpd="sng" algn="ctr">
          <a:solidFill>
            <a:srgbClr val="555FAD">
              <a:tint val="40000"/>
              <a:alpha val="90000"/>
              <a:hueOff val="-2616096"/>
              <a:satOff val="-2486"/>
              <a:lumOff val="-1702"/>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27584" rIns="227584" bIns="227584" numCol="1" spcCol="1270" anchor="ctr" anchorCtr="0">
          <a:noAutofit/>
        </a:bodyPr>
        <a:lstStyle/>
        <a:p>
          <a:pPr marL="0" lvl="0" indent="0" algn="l" defTabSz="1422400">
            <a:lnSpc>
              <a:spcPct val="90000"/>
            </a:lnSpc>
            <a:spcBef>
              <a:spcPct val="0"/>
            </a:spcBef>
            <a:spcAft>
              <a:spcPct val="35000"/>
            </a:spcAft>
            <a:buNone/>
          </a:pPr>
          <a:r>
            <a:rPr lang="en-US" sz="3200" kern="1200">
              <a:solidFill>
                <a:sysClr val="windowText" lastClr="000000">
                  <a:hueOff val="0"/>
                  <a:satOff val="0"/>
                  <a:lumOff val="0"/>
                  <a:alphaOff val="0"/>
                </a:sysClr>
              </a:solidFill>
              <a:latin typeface="Tahoma"/>
              <a:ea typeface="+mn-ea"/>
              <a:cs typeface="+mn-cs"/>
            </a:rPr>
            <a:t>SPED </a:t>
          </a:r>
        </a:p>
      </dsp:txBody>
      <dsp:txXfrm>
        <a:off x="16869619" y="421187"/>
        <a:ext cx="1314765" cy="1043986"/>
      </dsp:txXfrm>
    </dsp:sp>
    <dsp:sp modelId="{6A958670-B17A-4423-81E7-C11C95B0ED63}">
      <dsp:nvSpPr>
        <dsp:cNvPr id="0" name=""/>
        <dsp:cNvSpPr/>
      </dsp:nvSpPr>
      <dsp:spPr>
        <a:xfrm>
          <a:off x="16619188" y="1465174"/>
          <a:ext cx="1565197" cy="1043986"/>
        </a:xfrm>
        <a:prstGeom prst="rect">
          <a:avLst/>
        </a:prstGeom>
        <a:solidFill>
          <a:srgbClr val="555FAD">
            <a:tint val="40000"/>
            <a:alpha val="90000"/>
            <a:hueOff val="-2753785"/>
            <a:satOff val="-2617"/>
            <a:lumOff val="-1791"/>
            <a:alphaOff val="0"/>
          </a:srgbClr>
        </a:solidFill>
        <a:ln w="12700" cap="flat" cmpd="sng" algn="ctr">
          <a:solidFill>
            <a:srgbClr val="555FAD">
              <a:tint val="40000"/>
              <a:alpha val="90000"/>
              <a:hueOff val="-2753785"/>
              <a:satOff val="-2617"/>
              <a:lumOff val="-1791"/>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27584" rIns="227584" bIns="227584" numCol="1" spcCol="1270" anchor="ctr" anchorCtr="0">
          <a:noAutofit/>
        </a:bodyPr>
        <a:lstStyle/>
        <a:p>
          <a:pPr marL="0" lvl="0" indent="0" algn="l" defTabSz="1422400">
            <a:lnSpc>
              <a:spcPct val="90000"/>
            </a:lnSpc>
            <a:spcBef>
              <a:spcPct val="0"/>
            </a:spcBef>
            <a:spcAft>
              <a:spcPct val="35000"/>
            </a:spcAft>
            <a:buNone/>
          </a:pPr>
          <a:r>
            <a:rPr lang="en-US" sz="3200" kern="1200">
              <a:solidFill>
                <a:sysClr val="windowText" lastClr="000000">
                  <a:hueOff val="0"/>
                  <a:satOff val="0"/>
                  <a:lumOff val="0"/>
                  <a:alphaOff val="0"/>
                </a:sysClr>
              </a:solidFill>
              <a:latin typeface="Tahoma"/>
              <a:ea typeface="+mn-ea"/>
              <a:cs typeface="+mn-cs"/>
            </a:rPr>
            <a:t>SSRV</a:t>
          </a:r>
        </a:p>
      </dsp:txBody>
      <dsp:txXfrm>
        <a:off x="16869619" y="1465174"/>
        <a:ext cx="1314765" cy="1043986"/>
      </dsp:txXfrm>
    </dsp:sp>
    <dsp:sp modelId="{4B5CE437-A8BA-4074-89CD-52058C2B55DF}">
      <dsp:nvSpPr>
        <dsp:cNvPr id="0" name=""/>
        <dsp:cNvSpPr/>
      </dsp:nvSpPr>
      <dsp:spPr>
        <a:xfrm>
          <a:off x="16619188" y="2509160"/>
          <a:ext cx="1565197" cy="1043986"/>
        </a:xfrm>
        <a:prstGeom prst="rect">
          <a:avLst/>
        </a:prstGeom>
        <a:solidFill>
          <a:srgbClr val="555FAD">
            <a:tint val="40000"/>
            <a:alpha val="90000"/>
            <a:hueOff val="-2891474"/>
            <a:satOff val="-2748"/>
            <a:lumOff val="-1881"/>
            <a:alphaOff val="0"/>
          </a:srgbClr>
        </a:solidFill>
        <a:ln w="12700" cap="flat" cmpd="sng" algn="ctr">
          <a:solidFill>
            <a:srgbClr val="555FAD">
              <a:tint val="40000"/>
              <a:alpha val="90000"/>
              <a:hueOff val="-2891474"/>
              <a:satOff val="-2748"/>
              <a:lumOff val="-1881"/>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27584" rIns="227584" bIns="227584" numCol="1" spcCol="1270" anchor="ctr" anchorCtr="0">
          <a:noAutofit/>
        </a:bodyPr>
        <a:lstStyle/>
        <a:p>
          <a:pPr marL="0" lvl="0" indent="0" algn="l" defTabSz="1422400">
            <a:lnSpc>
              <a:spcPct val="90000"/>
            </a:lnSpc>
            <a:spcBef>
              <a:spcPct val="0"/>
            </a:spcBef>
            <a:spcAft>
              <a:spcPct val="35000"/>
            </a:spcAft>
            <a:buNone/>
          </a:pPr>
          <a:r>
            <a:rPr lang="en-US" sz="3200" kern="1200">
              <a:solidFill>
                <a:sysClr val="windowText" lastClr="000000">
                  <a:hueOff val="0"/>
                  <a:satOff val="0"/>
                  <a:lumOff val="0"/>
                  <a:alphaOff val="0"/>
                </a:sysClr>
              </a:solidFill>
              <a:latin typeface="Tahoma"/>
              <a:ea typeface="+mn-ea"/>
              <a:cs typeface="+mn-cs"/>
            </a:rPr>
            <a:t>PSTS</a:t>
          </a:r>
        </a:p>
      </dsp:txBody>
      <dsp:txXfrm>
        <a:off x="16869619" y="2509160"/>
        <a:ext cx="1314765" cy="1043986"/>
      </dsp:txXfrm>
    </dsp:sp>
    <dsp:sp modelId="{4A2AE2E0-D12D-47C9-8304-7D8838848B82}">
      <dsp:nvSpPr>
        <dsp:cNvPr id="0" name=""/>
        <dsp:cNvSpPr/>
      </dsp:nvSpPr>
      <dsp:spPr>
        <a:xfrm>
          <a:off x="15784416" y="3801"/>
          <a:ext cx="1043464" cy="1043464"/>
        </a:xfrm>
        <a:prstGeom prst="ellipse">
          <a:avLst/>
        </a:prstGeom>
        <a:solidFill>
          <a:srgbClr val="555FAD">
            <a:hueOff val="-2941566"/>
            <a:satOff val="37303"/>
            <a:lumOff val="-15294"/>
            <a:alphaOff val="0"/>
          </a:srgbClr>
        </a:solidFill>
        <a:ln w="12700" cap="flat" cmpd="sng" algn="ctr">
          <a:solidFill>
            <a:srgbClr val="FCFCFC">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a:solidFill>
                <a:srgbClr val="FCFCFC"/>
              </a:solidFill>
              <a:latin typeface="Tahoma"/>
              <a:ea typeface="+mn-ea"/>
              <a:cs typeface="+mn-cs"/>
            </a:rPr>
            <a:t>EOY 4</a:t>
          </a:r>
        </a:p>
      </dsp:txBody>
      <dsp:txXfrm>
        <a:off x="15937228" y="156613"/>
        <a:ext cx="737840" cy="737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05C4C-5158-2C4D-B920-10DE710F3796}">
      <dsp:nvSpPr>
        <dsp:cNvPr id="0" name=""/>
        <dsp:cNvSpPr/>
      </dsp:nvSpPr>
      <dsp:spPr>
        <a:xfrm>
          <a:off x="5511991" y="2756153"/>
          <a:ext cx="4476951" cy="4234761"/>
        </a:xfrm>
        <a:prstGeom prst="ellipse">
          <a:avLst/>
        </a:prstGeom>
        <a:solidFill>
          <a:schemeClr val="bg1">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solidFill>
                <a:srgbClr val="003366"/>
              </a:solidFill>
            </a:rPr>
            <a:t>Active</a:t>
          </a:r>
          <a:r>
            <a:rPr lang="en-US" sz="1800" kern="1200">
              <a:solidFill>
                <a:srgbClr val="003366"/>
              </a:solidFill>
            </a:rPr>
            <a:t> </a:t>
          </a:r>
          <a:r>
            <a:rPr lang="en-US" sz="2800" kern="1200">
              <a:solidFill>
                <a:srgbClr val="003366"/>
              </a:solidFill>
            </a:rPr>
            <a:t>Enrollments</a:t>
          </a:r>
        </a:p>
      </dsp:txBody>
      <dsp:txXfrm>
        <a:off x="6167625" y="3376319"/>
        <a:ext cx="3165683" cy="2994429"/>
      </dsp:txXfrm>
    </dsp:sp>
    <dsp:sp modelId="{F1D4BB68-ECFD-0348-A759-41BD1CF4ECC1}">
      <dsp:nvSpPr>
        <dsp:cNvPr id="0" name=""/>
        <dsp:cNvSpPr/>
      </dsp:nvSpPr>
      <dsp:spPr>
        <a:xfrm>
          <a:off x="6409219" y="971"/>
          <a:ext cx="2720624" cy="2720624"/>
        </a:xfrm>
        <a:prstGeom prst="ellipse">
          <a:avLst/>
        </a:prstGeom>
        <a:solidFill>
          <a:schemeClr val="accent2">
            <a:lumMod val="20000"/>
            <a:lumOff val="8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a:solidFill>
                <a:srgbClr val="003366"/>
              </a:solidFill>
            </a:rPr>
            <a:t>Student with Disabilities</a:t>
          </a:r>
          <a:endParaRPr lang="en-US" sz="2200" kern="1200"/>
        </a:p>
      </dsp:txBody>
      <dsp:txXfrm>
        <a:off x="6807645" y="399397"/>
        <a:ext cx="1923772" cy="1923772"/>
      </dsp:txXfrm>
    </dsp:sp>
    <dsp:sp modelId="{A9B0E37B-4160-B942-885A-32485A1D97EA}">
      <dsp:nvSpPr>
        <dsp:cNvPr id="0" name=""/>
        <dsp:cNvSpPr/>
      </dsp:nvSpPr>
      <dsp:spPr>
        <a:xfrm>
          <a:off x="8492038" y="677720"/>
          <a:ext cx="2720624" cy="2720624"/>
        </a:xfrm>
        <a:prstGeom prst="ellipse">
          <a:avLst/>
        </a:prstGeom>
        <a:solidFill>
          <a:schemeClr val="accent1">
            <a:lumMod val="20000"/>
            <a:lumOff val="8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a:solidFill>
                <a:srgbClr val="003366"/>
              </a:solidFill>
            </a:rPr>
            <a:t>GATE</a:t>
          </a:r>
          <a:endParaRPr lang="en-US" sz="2200" kern="1200"/>
        </a:p>
      </dsp:txBody>
      <dsp:txXfrm>
        <a:off x="8890464" y="1076146"/>
        <a:ext cx="1923772" cy="1923772"/>
      </dsp:txXfrm>
    </dsp:sp>
    <dsp:sp modelId="{A66C934D-3987-FF40-9FC0-E97015D144BC}">
      <dsp:nvSpPr>
        <dsp:cNvPr id="0" name=""/>
        <dsp:cNvSpPr/>
      </dsp:nvSpPr>
      <dsp:spPr>
        <a:xfrm>
          <a:off x="9779292" y="2449472"/>
          <a:ext cx="2720624" cy="2720624"/>
        </a:xfrm>
        <a:prstGeom prst="ellipse">
          <a:avLst/>
        </a:prstGeom>
        <a:solidFill>
          <a:schemeClr val="accent1">
            <a:lumMod val="20000"/>
            <a:lumOff val="8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a:t>Migrant Ed.</a:t>
          </a:r>
        </a:p>
      </dsp:txBody>
      <dsp:txXfrm>
        <a:off x="10177718" y="2847898"/>
        <a:ext cx="1923772" cy="1923772"/>
      </dsp:txXfrm>
    </dsp:sp>
    <dsp:sp modelId="{F9EE97EB-8D15-DB4B-BEB1-40713DD6427C}">
      <dsp:nvSpPr>
        <dsp:cNvPr id="0" name=""/>
        <dsp:cNvSpPr/>
      </dsp:nvSpPr>
      <dsp:spPr>
        <a:xfrm>
          <a:off x="9779292" y="4639478"/>
          <a:ext cx="2720624" cy="2720624"/>
        </a:xfrm>
        <a:prstGeom prst="ellipse">
          <a:avLst/>
        </a:prstGeom>
        <a:solidFill>
          <a:schemeClr val="accent1">
            <a:lumMod val="20000"/>
            <a:lumOff val="8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a:t>Homeless</a:t>
          </a:r>
        </a:p>
      </dsp:txBody>
      <dsp:txXfrm>
        <a:off x="10177718" y="5037904"/>
        <a:ext cx="1923772" cy="1923772"/>
      </dsp:txXfrm>
    </dsp:sp>
    <dsp:sp modelId="{52AF3D8F-493E-3144-9850-6B5D8AED83AE}">
      <dsp:nvSpPr>
        <dsp:cNvPr id="0" name=""/>
        <dsp:cNvSpPr/>
      </dsp:nvSpPr>
      <dsp:spPr>
        <a:xfrm>
          <a:off x="8492038" y="6411231"/>
          <a:ext cx="2720624" cy="2720624"/>
        </a:xfrm>
        <a:prstGeom prst="ellipse">
          <a:avLst/>
        </a:prstGeom>
        <a:solidFill>
          <a:schemeClr val="accent1">
            <a:lumMod val="20000"/>
            <a:lumOff val="8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Tribal Foster Youth</a:t>
          </a:r>
        </a:p>
      </dsp:txBody>
      <dsp:txXfrm>
        <a:off x="8890464" y="6809657"/>
        <a:ext cx="1923772" cy="1923772"/>
      </dsp:txXfrm>
    </dsp:sp>
    <dsp:sp modelId="{597BDF79-4959-8947-B3D1-95A1DBE6B2AF}">
      <dsp:nvSpPr>
        <dsp:cNvPr id="0" name=""/>
        <dsp:cNvSpPr/>
      </dsp:nvSpPr>
      <dsp:spPr>
        <a:xfrm>
          <a:off x="6409219" y="7087980"/>
          <a:ext cx="2720624" cy="2720624"/>
        </a:xfrm>
        <a:prstGeom prst="ellipse">
          <a:avLst/>
        </a:prstGeom>
        <a:gradFill rotWithShape="0">
          <a:gsLst>
            <a:gs pos="49000">
              <a:schemeClr val="accent1">
                <a:lumMod val="20000"/>
                <a:lumOff val="80000"/>
              </a:schemeClr>
            </a:gs>
            <a:gs pos="58000">
              <a:schemeClr val="accent2">
                <a:alpha val="85000"/>
                <a:lumMod val="88000"/>
                <a:lumOff val="12000"/>
              </a:schemeClr>
            </a:gs>
          </a:gsLst>
          <a:lin ang="10800000" scaled="1"/>
        </a:gra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a:solidFill>
                <a:srgbClr val="003366"/>
              </a:solidFill>
            </a:rPr>
            <a:t>Socio-Economically Disadvantaged (SED)*</a:t>
          </a:r>
          <a:endParaRPr lang="en-US" sz="2200" kern="1200"/>
        </a:p>
      </dsp:txBody>
      <dsp:txXfrm>
        <a:off x="6807645" y="7486406"/>
        <a:ext cx="1923772" cy="1923772"/>
      </dsp:txXfrm>
    </dsp:sp>
    <dsp:sp modelId="{AF60847B-C3F3-1147-981F-BA3F97D65C34}">
      <dsp:nvSpPr>
        <dsp:cNvPr id="0" name=""/>
        <dsp:cNvSpPr/>
      </dsp:nvSpPr>
      <dsp:spPr>
        <a:xfrm>
          <a:off x="4326399" y="6411231"/>
          <a:ext cx="2720624" cy="2720624"/>
        </a:xfrm>
        <a:prstGeom prst="ellipse">
          <a:avLst/>
        </a:prstGeom>
        <a:solidFill>
          <a:srgbClr val="FF745F">
            <a:alpha val="85000"/>
          </a:srgb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a:solidFill>
                <a:srgbClr val="003366"/>
              </a:solidFill>
            </a:rPr>
            <a:t>Title III Eligible Immigrants</a:t>
          </a:r>
          <a:endParaRPr lang="en-US" sz="2200" kern="1200"/>
        </a:p>
      </dsp:txBody>
      <dsp:txXfrm>
        <a:off x="4724825" y="6809657"/>
        <a:ext cx="1923772" cy="1923772"/>
      </dsp:txXfrm>
    </dsp:sp>
    <dsp:sp modelId="{3EBDD10F-B219-E249-8EF3-6E0866142782}">
      <dsp:nvSpPr>
        <dsp:cNvPr id="0" name=""/>
        <dsp:cNvSpPr/>
      </dsp:nvSpPr>
      <dsp:spPr>
        <a:xfrm>
          <a:off x="3039146" y="4639478"/>
          <a:ext cx="2720624" cy="2720624"/>
        </a:xfrm>
        <a:prstGeom prst="ellipse">
          <a:avLst/>
        </a:prstGeom>
        <a:solidFill>
          <a:srgbClr val="FFFF00"/>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a:solidFill>
                <a:srgbClr val="003366"/>
              </a:solidFill>
            </a:rPr>
            <a:t>English Language Acquisition Status (ELAS)</a:t>
          </a:r>
          <a:endParaRPr lang="en-US" sz="2200" kern="1200"/>
        </a:p>
      </dsp:txBody>
      <dsp:txXfrm>
        <a:off x="3437572" y="5037904"/>
        <a:ext cx="1923772" cy="1923772"/>
      </dsp:txXfrm>
    </dsp:sp>
    <dsp:sp modelId="{57F493CF-ECDC-CC4E-A6FA-9969C01F8946}">
      <dsp:nvSpPr>
        <dsp:cNvPr id="0" name=""/>
        <dsp:cNvSpPr/>
      </dsp:nvSpPr>
      <dsp:spPr>
        <a:xfrm>
          <a:off x="3039146" y="2449472"/>
          <a:ext cx="2720624" cy="2720624"/>
        </a:xfrm>
        <a:prstGeom prst="ellipse">
          <a:avLst/>
        </a:prstGeom>
        <a:solidFill>
          <a:schemeClr val="accent1">
            <a:hueOff val="0"/>
            <a:satOff val="0"/>
            <a:lum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a:solidFill>
                <a:srgbClr val="003366"/>
              </a:solidFill>
            </a:rPr>
            <a:t>Direct Certification</a:t>
          </a:r>
          <a:endParaRPr lang="en-US" sz="2200" kern="1200"/>
        </a:p>
      </dsp:txBody>
      <dsp:txXfrm>
        <a:off x="3437572" y="2847898"/>
        <a:ext cx="1923772" cy="1923772"/>
      </dsp:txXfrm>
    </dsp:sp>
    <dsp:sp modelId="{9F7DAA62-0FD0-7140-8171-802E97A83255}">
      <dsp:nvSpPr>
        <dsp:cNvPr id="0" name=""/>
        <dsp:cNvSpPr/>
      </dsp:nvSpPr>
      <dsp:spPr>
        <a:xfrm>
          <a:off x="4326399" y="677720"/>
          <a:ext cx="2720624" cy="2720624"/>
        </a:xfrm>
        <a:prstGeom prst="ellipse">
          <a:avLst/>
        </a:prstGeom>
        <a:gradFill flip="none" rotWithShape="1">
          <a:gsLst>
            <a:gs pos="50000">
              <a:schemeClr val="accent1">
                <a:lumMod val="5000"/>
                <a:lumOff val="95000"/>
              </a:schemeClr>
            </a:gs>
            <a:gs pos="50000">
              <a:schemeClr val="accent1">
                <a:lumMod val="45000"/>
                <a:lumOff val="55000"/>
              </a:schemeClr>
            </a:gs>
            <a:gs pos="100000">
              <a:schemeClr val="accent1"/>
            </a:gs>
          </a:gsLst>
          <a:lin ang="10800000" scaled="1"/>
          <a:tileRect/>
        </a:gra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a:t>Foster Youth</a:t>
          </a:r>
        </a:p>
      </dsp:txBody>
      <dsp:txXfrm>
        <a:off x="4724825" y="1076146"/>
        <a:ext cx="1923772" cy="1923772"/>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74051A69-C562-4FC5-92DC-994CDC1376A2}" type="datetimeFigureOut">
              <a:rPr lang="en-US" smtClean="0"/>
              <a:t>3/1/2024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C747B73-6B03-4EF3-AD40-683CE00DABF6}" type="slidenum">
              <a:rPr lang="en-US" smtClean="0"/>
              <a:t>‹#›</a:t>
            </a:fld>
            <a:endParaRPr lang="en-US"/>
          </a:p>
        </p:txBody>
      </p:sp>
    </p:spTree>
    <p:extLst>
      <p:ext uri="{BB962C8B-B14F-4D97-AF65-F5344CB8AC3E}">
        <p14:creationId xmlns:p14="http://schemas.microsoft.com/office/powerpoint/2010/main" val="1300632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88849162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88849162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Some of the information, maybe be repeated, there may be folks in this session that were not on the other sessions. </a:t>
            </a: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UPC=Unduplicated Pupil Count</a:t>
            </a:r>
          </a:p>
          <a:p>
            <a:pPr marL="171450" indent="-171450">
              <a:buFont typeface="Arial" panose="020B0604020202020204" pitchFamily="34" charset="0"/>
              <a:buChar char="•"/>
            </a:pPr>
            <a:r>
              <a:rPr lang="en-US" dirty="0"/>
              <a:t>NSLP programs must have Eligibility Start Dates between 7/1 - 10/31 of the current school year in order to be counted. The Eligibility End date must also be either blank or dated AFTER 10/31.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375C1-7C5C-42A2-80F2-05631BB376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4042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Here are some nuances you should be aware of when reporting NSLP eligibility in CALPADS.</a:t>
            </a:r>
          </a:p>
          <a:p>
            <a:pPr marL="171450" indent="-171450">
              <a:buFont typeface="Arial" panose="020B0604020202020204" pitchFamily="34" charset="0"/>
              <a:buChar char="•"/>
            </a:pPr>
            <a:r>
              <a:rPr lang="en-US"/>
              <a:t>Districts may collect Alternative Income forms during the spring as part of the registration process for the next school year, as long as the USDA income eligibility guidelines have been released. However, the start date for the FRMP record MUST be dated on or after 7/1. </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t>12</a:t>
            </a:fld>
            <a:endParaRPr lang="en-US" noProof="0"/>
          </a:p>
        </p:txBody>
      </p:sp>
    </p:spTree>
    <p:extLst>
      <p:ext uri="{BB962C8B-B14F-4D97-AF65-F5344CB8AC3E}">
        <p14:creationId xmlns:p14="http://schemas.microsoft.com/office/powerpoint/2010/main" val="4139277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88849162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88849162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9137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Support-Aeries – quick links to CALPADS resources in Aeries.</a:t>
            </a:r>
          </a:p>
          <a:p>
            <a:pPr marL="171450" indent="-171450">
              <a:buFont typeface="Arial" panose="020B0604020202020204" pitchFamily="34" charset="0"/>
              <a:buChar char="•"/>
            </a:pPr>
            <a:r>
              <a:rPr lang="en-US"/>
              <a:t>CALPADS communications via “Flashes” are sent out to provide updates, which can be found on the CALPADS home page.  CALPADS list serves etc. </a:t>
            </a:r>
          </a:p>
          <a:p>
            <a:pPr marL="171450" indent="-171450">
              <a:buFont typeface="Arial" panose="020B0604020202020204" pitchFamily="34" charset="0"/>
              <a:buChar char="•"/>
            </a:pPr>
            <a:r>
              <a:rPr lang="en-US"/>
              <a:t>Data Guide – Business rules, describes the required data</a:t>
            </a:r>
          </a:p>
          <a:p>
            <a:pPr marL="171450" indent="-171450">
              <a:buFont typeface="Arial" panose="020B0604020202020204" pitchFamily="34" charset="0"/>
              <a:buChar char="•"/>
            </a:pPr>
            <a:r>
              <a:rPr lang="en-US"/>
              <a:t>FCMAT CSIS – get your trainings </a:t>
            </a:r>
          </a:p>
          <a:p>
            <a:pPr marL="171450" indent="-171450">
              <a:buFont typeface="Arial" panose="020B0604020202020204" pitchFamily="34" charset="0"/>
              <a:buChar char="•"/>
            </a:pPr>
            <a:r>
              <a:rPr lang="en-US"/>
              <a:t>User Manual – updated more often than the data guide, quick search on report mapping.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Business Rules in the Data guide – describes the data required, quick search on report mapping.</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375C1-7C5C-42A2-80F2-05631BB376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2314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747B73-6B03-4EF3-AD40-683CE00DABF6}" type="slidenum">
              <a:rPr lang="en-US" smtClean="0"/>
              <a:t>15</a:t>
            </a:fld>
            <a:endParaRPr lang="en-US"/>
          </a:p>
        </p:txBody>
      </p:sp>
    </p:spTree>
    <p:extLst>
      <p:ext uri="{BB962C8B-B14F-4D97-AF65-F5344CB8AC3E}">
        <p14:creationId xmlns:p14="http://schemas.microsoft.com/office/powerpoint/2010/main" val="822448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747B73-6B03-4EF3-AD40-683CE00DABF6}" type="slidenum">
              <a:rPr lang="en-US" smtClean="0"/>
              <a:t>16</a:t>
            </a:fld>
            <a:endParaRPr lang="en-US"/>
          </a:p>
        </p:txBody>
      </p:sp>
    </p:spTree>
    <p:extLst>
      <p:ext uri="{BB962C8B-B14F-4D97-AF65-F5344CB8AC3E}">
        <p14:creationId xmlns:p14="http://schemas.microsoft.com/office/powerpoint/2010/main" val="2853594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Aeries takes pride in assisting customers with state reporting requirements, but it’s ultimately the responsibility of the LEA to manage, maintain and report their data. </a:t>
            </a:r>
          </a:p>
          <a:p>
            <a:pPr marL="171450" indent="-171450">
              <a:buFont typeface="Arial" panose="020B0604020202020204" pitchFamily="34" charset="0"/>
              <a:buChar char="•"/>
            </a:pPr>
            <a:r>
              <a:rPr lang="en-US"/>
              <a:t>Sign up for notices of changes in reporting – on the CALPADS communications page, via the “flashes” and other list serves for FCMAT, CSIS and other.</a:t>
            </a:r>
          </a:p>
          <a:p>
            <a:pPr marL="171450" indent="-171450">
              <a:buFont typeface="Arial" panose="020B0604020202020204" pitchFamily="34" charset="0"/>
              <a:buChar char="•"/>
            </a:pPr>
            <a:r>
              <a:rPr lang="en-US"/>
              <a:t>Aeries has “tools” to help assist with managing the data, and I’ll point them out as we go along.</a:t>
            </a:r>
          </a:p>
          <a:p>
            <a:pPr marL="171450" indent="-171450">
              <a:buFont typeface="Arial" panose="020B0604020202020204" pitchFamily="34" charset="0"/>
              <a:buChar char="•"/>
            </a:pPr>
            <a:r>
              <a:rPr lang="en-US"/>
              <a:t>CALPADS Data Guide describes all of the data that is required.</a:t>
            </a:r>
          </a:p>
        </p:txBody>
      </p:sp>
      <p:sp>
        <p:nvSpPr>
          <p:cNvPr id="4" name="Slide Number Placeholder 3"/>
          <p:cNvSpPr>
            <a:spLocks noGrp="1"/>
          </p:cNvSpPr>
          <p:nvPr>
            <p:ph type="sldNum" sz="quarter" idx="5"/>
          </p:nvPr>
        </p:nvSpPr>
        <p:spPr/>
        <p:txBody>
          <a:bodyPr/>
          <a:lstStyle/>
          <a:p>
            <a:fld id="{8C747B73-6B03-4EF3-AD40-683CE00DABF6}" type="slidenum">
              <a:rPr lang="en-US" smtClean="0"/>
              <a:t>3</a:t>
            </a:fld>
            <a:endParaRPr lang="en-US"/>
          </a:p>
        </p:txBody>
      </p:sp>
    </p:spTree>
    <p:extLst>
      <p:ext uri="{BB962C8B-B14F-4D97-AF65-F5344CB8AC3E}">
        <p14:creationId xmlns:p14="http://schemas.microsoft.com/office/powerpoint/2010/main" val="2060551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All other system linkages that pull data from CALPADS.  </a:t>
            </a:r>
          </a:p>
          <a:p>
            <a:pPr marL="171450" indent="-171450">
              <a:buFont typeface="Arial" panose="020B0604020202020204" pitchFamily="34" charset="0"/>
              <a:buChar char="•"/>
            </a:pPr>
            <a:r>
              <a:rPr lang="en-US"/>
              <a:t>And how do we get all our data to CALPADS? </a:t>
            </a:r>
          </a:p>
          <a:p>
            <a:pPr marL="171450" indent="-171450">
              <a:buFont typeface="Arial" panose="020B0604020202020204" pitchFamily="34" charset="0"/>
              <a:buChar char="•"/>
            </a:pPr>
            <a:r>
              <a:rPr lang="en-US"/>
              <a:t>Aeries transports the almost all of the data to CALPADS!</a:t>
            </a:r>
          </a:p>
        </p:txBody>
      </p:sp>
      <p:sp>
        <p:nvSpPr>
          <p:cNvPr id="4" name="Slide Number Placeholder 3"/>
          <p:cNvSpPr>
            <a:spLocks noGrp="1"/>
          </p:cNvSpPr>
          <p:nvPr>
            <p:ph type="sldNum" sz="quarter" idx="5"/>
          </p:nvPr>
        </p:nvSpPr>
        <p:spPr/>
        <p:txBody>
          <a:bodyPr/>
          <a:lstStyle/>
          <a:p>
            <a:pPr defTabSz="984572" fontAlgn="base">
              <a:spcBef>
                <a:spcPct val="0"/>
              </a:spcBef>
              <a:spcAft>
                <a:spcPct val="0"/>
              </a:spcAft>
              <a:defRPr/>
            </a:pPr>
            <a:fld id="{BA0496DD-8960-4E28-AE87-4DFBD025EC31}" type="slidenum">
              <a:rPr lang="en-US">
                <a:solidFill>
                  <a:srgbClr val="000000"/>
                </a:solidFill>
                <a:latin typeface="Arial" charset="0"/>
                <a:cs typeface="Arial" charset="0"/>
              </a:rPr>
              <a:pPr defTabSz="984572" fontAlgn="base">
                <a:spcBef>
                  <a:spcPct val="0"/>
                </a:spcBef>
                <a:spcAft>
                  <a:spcPct val="0"/>
                </a:spcAft>
                <a:defRPr/>
              </a:pPr>
              <a:t>4</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2592541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88849162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88849162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Highlighted bullets are all dependent upon these data reporting elements…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Once you “own” the student, then all other programs can be reported.  Ownership on ‘Census Day’ with eligibility or participation start dates on or before this date will be counted in the Fall certification reports.</a:t>
            </a:r>
          </a:p>
        </p:txBody>
      </p:sp>
    </p:spTree>
    <p:extLst>
      <p:ext uri="{BB962C8B-B14F-4D97-AF65-F5344CB8AC3E}">
        <p14:creationId xmlns:p14="http://schemas.microsoft.com/office/powerpoint/2010/main" val="3326295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The Student profile data population is the basis for Fall 1 and its the building block for the rest of the data reporting requirements in CALPADS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a:t>Enrollment records must exist in CALPADS before any other files are submitted-enrollments – within 14 days… (SENR) starts the collection of all this data</a:t>
            </a:r>
            <a:r>
              <a:rPr lang="en-US" sz="120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Overview of the files in different collections, but we are going to concentrate on where the data is collected for the programs (SPRG) submissions.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CLICK  for the red arrows.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375C1-7C5C-42A2-80F2-05631BB376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7616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7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These are the student sub-groups (buckets) that are reported for Fall 1 for all active</a:t>
            </a:r>
            <a:r>
              <a:rPr lang="en-US" baseline="0"/>
              <a:t> enrollments, completers and dropouts.</a:t>
            </a:r>
          </a:p>
          <a:p>
            <a:pPr marL="171450" indent="-171450">
              <a:buFont typeface="Arial" panose="020B0604020202020204" pitchFamily="34" charset="0"/>
              <a:buChar char="•"/>
            </a:pPr>
            <a:r>
              <a:rPr lang="en-US" sz="1200" b="0" kern="1200">
                <a:solidFill>
                  <a:schemeClr val="tx1"/>
                </a:solidFill>
                <a:effectLst/>
                <a:latin typeface="Arial" charset="0"/>
                <a:ea typeface="+mn-ea"/>
                <a:cs typeface="Arial" charset="0"/>
              </a:rPr>
              <a:t>This data is updated as data changes throughout the year.  But for LCFF counts – it’s reflective of active enrollments on CBEDS day. – 1</a:t>
            </a:r>
            <a:r>
              <a:rPr lang="en-US" sz="1200" b="0" kern="1200" baseline="30000">
                <a:solidFill>
                  <a:schemeClr val="tx1"/>
                </a:solidFill>
                <a:effectLst/>
                <a:latin typeface="Arial" charset="0"/>
                <a:ea typeface="+mn-ea"/>
                <a:cs typeface="Arial" charset="0"/>
              </a:rPr>
              <a:t>st</a:t>
            </a:r>
            <a:r>
              <a:rPr lang="en-US" sz="1200" b="0" kern="1200">
                <a:solidFill>
                  <a:schemeClr val="tx1"/>
                </a:solidFill>
                <a:effectLst/>
                <a:latin typeface="Arial" charset="0"/>
                <a:ea typeface="+mn-ea"/>
                <a:cs typeface="Arial" charset="0"/>
              </a:rPr>
              <a:t> wed. in October.</a:t>
            </a:r>
            <a:endParaRPr lang="en-US" sz="1200" b="1" kern="1200">
              <a:solidFill>
                <a:schemeClr val="tx1"/>
              </a:solidFill>
              <a:effectLst/>
              <a:latin typeface="Arial" charset="0"/>
              <a:ea typeface="+mn-ea"/>
              <a:cs typeface="Arial" charset="0"/>
            </a:endParaRPr>
          </a:p>
          <a:p>
            <a:pPr marL="171450" indent="-171450">
              <a:buFont typeface="Arial" panose="020B0604020202020204" pitchFamily="34" charset="0"/>
              <a:buChar char="•"/>
            </a:pPr>
            <a:r>
              <a:rPr lang="en-US" sz="1200" b="1" kern="1200">
                <a:solidFill>
                  <a:schemeClr val="tx1"/>
                </a:solidFill>
                <a:effectLst/>
                <a:latin typeface="Arial" charset="0"/>
                <a:ea typeface="+mn-ea"/>
                <a:cs typeface="Arial" charset="0"/>
              </a:rPr>
              <a:t>** Reminder, starting this year (23/24) Parent Education Level is being collected for all Parent/Guardian records submitted.</a:t>
            </a:r>
            <a:endParaRPr lang="en-US" baseline="0"/>
          </a:p>
          <a:p>
            <a:pPr marL="171450" indent="-171450">
              <a:buFont typeface="Arial" panose="020B0604020202020204" pitchFamily="34" charset="0"/>
              <a:buChar char="•"/>
            </a:pPr>
            <a:r>
              <a:rPr lang="en-US" baseline="0"/>
              <a:t>Student with Disabilities (SWD) is reported in the SPED and SSRV files.    </a:t>
            </a:r>
          </a:p>
          <a:p>
            <a:pPr marL="171450" indent="-171450">
              <a:buFont typeface="Arial" panose="020B0604020202020204" pitchFamily="34" charset="0"/>
              <a:buChar char="•"/>
            </a:pPr>
            <a:r>
              <a:rPr lang="en-US" baseline="0"/>
              <a:t>GATE, Migrant Ed, Free and Reduced Price Meal, Homeless and Tribal Foster Youth are reported as program records, ELs as part of the Student English Language Acquisition records and Title III is reported based on fields in the student information records.  </a:t>
            </a:r>
            <a:endParaRPr lang="en-US"/>
          </a:p>
          <a:p>
            <a:pPr marL="171450" indent="-171450">
              <a:buFont typeface="Arial" panose="020B0604020202020204" pitchFamily="34" charset="0"/>
              <a:buChar char="•"/>
            </a:pPr>
            <a:r>
              <a:rPr lang="en-US" baseline="0"/>
              <a:t>Foster youth counts are based on weekly matches available in CALPADS and now includes Voluntary Placement students.</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Boluntary</a:t>
            </a:r>
            <a:r>
              <a:rPr lang="en-US" sz="1200" kern="1200">
                <a:solidFill>
                  <a:schemeClr val="tx1"/>
                </a:solidFill>
                <a:effectLst/>
                <a:latin typeface="+mn-lt"/>
                <a:ea typeface="+mn-ea"/>
                <a:cs typeface="+mn-cs"/>
              </a:rPr>
              <a:t> placement agreement per AB 1055, will be including those students in CALPADS reports that display counts of “foster youth,” </a:t>
            </a:r>
            <a:endParaRPr lang="en-US" baseline="0"/>
          </a:p>
          <a:p>
            <a:pPr marL="171450" indent="-171450">
              <a:buFont typeface="Arial" panose="020B0604020202020204" pitchFamily="34" charset="0"/>
              <a:buChar char="•"/>
            </a:pPr>
            <a:r>
              <a:rPr lang="en-US"/>
              <a:t>Direct Certification counts come from the monthly matching done with CDSS</a:t>
            </a:r>
            <a:endParaRPr lang="en-US" baseline="0"/>
          </a:p>
          <a:p>
            <a:pPr marL="171450" indent="-171450">
              <a:buFont typeface="Arial" panose="020B0604020202020204" pitchFamily="34" charset="0"/>
              <a:buChar char="•"/>
            </a:pPr>
            <a:r>
              <a:rPr lang="en-US" baseline="0"/>
              <a:t>For Socio-economically subgroup, students qualified based on parent Ed level are reported in the student information file (SINF) and students qualified based on FRPM status are reported in the program record and other categories as follows:</a:t>
            </a:r>
          </a:p>
          <a:p>
            <a:pPr marL="228600" indent="-228600">
              <a:buFont typeface="+mj-lt"/>
              <a:buAutoNum type="arabicPeriod"/>
            </a:pPr>
            <a:r>
              <a:rPr lang="en-US" sz="1200" kern="1200">
                <a:solidFill>
                  <a:schemeClr val="tx1"/>
                </a:solidFill>
                <a:effectLst/>
                <a:latin typeface="Arial" charset="0"/>
                <a:ea typeface="+mn-ea"/>
                <a:cs typeface="Arial" charset="0"/>
              </a:rPr>
              <a:t>Free or Reduced Price Meal (</a:t>
            </a:r>
            <a:r>
              <a:rPr lang="en-US" sz="1200" b="1" kern="1200">
                <a:solidFill>
                  <a:schemeClr val="tx1"/>
                </a:solidFill>
                <a:effectLst/>
                <a:latin typeface="Arial" charset="0"/>
                <a:ea typeface="+mn-ea"/>
                <a:cs typeface="Arial" charset="0"/>
              </a:rPr>
              <a:t>181-182</a:t>
            </a:r>
            <a:r>
              <a:rPr lang="en-US" sz="1200" kern="1200">
                <a:solidFill>
                  <a:schemeClr val="tx1"/>
                </a:solidFill>
                <a:effectLst/>
                <a:latin typeface="Arial" charset="0"/>
                <a:ea typeface="+mn-ea"/>
                <a:cs typeface="Arial" charset="0"/>
              </a:rPr>
              <a:t>)</a:t>
            </a:r>
          </a:p>
          <a:p>
            <a:pPr marL="228600" indent="-228600">
              <a:buFont typeface="+mj-lt"/>
              <a:buAutoNum type="arabicPeriod"/>
            </a:pPr>
            <a:r>
              <a:rPr lang="en-US" sz="1200" kern="1200">
                <a:solidFill>
                  <a:schemeClr val="tx1"/>
                </a:solidFill>
                <a:effectLst/>
                <a:latin typeface="Arial" charset="0"/>
                <a:ea typeface="+mn-ea"/>
                <a:cs typeface="Arial" charset="0"/>
              </a:rPr>
              <a:t>Migrant Ed (135)</a:t>
            </a:r>
          </a:p>
          <a:p>
            <a:pPr marL="228600" indent="-228600">
              <a:buFont typeface="+mj-lt"/>
              <a:buAutoNum type="arabicPeriod"/>
            </a:pPr>
            <a:r>
              <a:rPr lang="en-US" sz="1200" kern="1200">
                <a:solidFill>
                  <a:schemeClr val="tx1"/>
                </a:solidFill>
                <a:effectLst/>
                <a:latin typeface="Arial" charset="0"/>
                <a:ea typeface="+mn-ea"/>
                <a:cs typeface="Arial" charset="0"/>
              </a:rPr>
              <a:t>Homeless</a:t>
            </a:r>
            <a:r>
              <a:rPr lang="en-US" sz="1200" kern="1200" baseline="0">
                <a:solidFill>
                  <a:schemeClr val="tx1"/>
                </a:solidFill>
                <a:effectLst/>
                <a:latin typeface="Arial" charset="0"/>
                <a:ea typeface="+mn-ea"/>
                <a:cs typeface="Arial" charset="0"/>
              </a:rPr>
              <a:t> (191)</a:t>
            </a:r>
          </a:p>
          <a:p>
            <a:pPr marL="228600" indent="-228600">
              <a:buFont typeface="+mj-lt"/>
              <a:buAutoNum type="arabicPeriod"/>
            </a:pPr>
            <a:r>
              <a:rPr lang="en-US" sz="1200" kern="1200" baseline="0">
                <a:solidFill>
                  <a:schemeClr val="tx1"/>
                </a:solidFill>
                <a:effectLst/>
                <a:latin typeface="Arial" charset="0"/>
                <a:ea typeface="+mn-ea"/>
                <a:cs typeface="Arial" charset="0"/>
              </a:rPr>
              <a:t>Foster Youth</a:t>
            </a:r>
          </a:p>
          <a:p>
            <a:pPr marL="228600" indent="-228600">
              <a:buFont typeface="+mj-lt"/>
              <a:buAutoNum type="arabicPeriod"/>
            </a:pPr>
            <a:r>
              <a:rPr lang="en-US" sz="1200" kern="1200" baseline="0">
                <a:solidFill>
                  <a:schemeClr val="tx1"/>
                </a:solidFill>
                <a:effectLst/>
                <a:latin typeface="Arial" charset="0"/>
                <a:ea typeface="+mn-ea"/>
                <a:cs typeface="Arial" charset="0"/>
              </a:rPr>
              <a:t>Direct Certification</a:t>
            </a:r>
            <a:endParaRPr lang="en-US" sz="1200" kern="1200">
              <a:solidFill>
                <a:schemeClr val="tx1"/>
              </a:solidFill>
              <a:effectLst/>
              <a:latin typeface="Arial" charset="0"/>
              <a:ea typeface="+mn-ea"/>
              <a:cs typeface="Arial" charset="0"/>
            </a:endParaRPr>
          </a:p>
          <a:p>
            <a:pPr marL="228600" indent="-228600">
              <a:buFont typeface="+mj-lt"/>
              <a:buAutoNum type="arabicPeriod"/>
            </a:pPr>
            <a:r>
              <a:rPr lang="en-US" sz="1200" kern="1200">
                <a:solidFill>
                  <a:schemeClr val="tx1"/>
                </a:solidFill>
                <a:effectLst/>
                <a:latin typeface="Arial" charset="0"/>
                <a:ea typeface="+mn-ea"/>
                <a:cs typeface="Arial" charset="0"/>
              </a:rPr>
              <a:t>Parent Level of Education = </a:t>
            </a:r>
            <a:r>
              <a:rPr lang="en-US" sz="1200" b="1" kern="1200">
                <a:solidFill>
                  <a:schemeClr val="tx1"/>
                </a:solidFill>
                <a:effectLst/>
                <a:latin typeface="Arial" charset="0"/>
                <a:ea typeface="+mn-ea"/>
                <a:cs typeface="Arial" charset="0"/>
              </a:rPr>
              <a:t>14 (</a:t>
            </a:r>
            <a:r>
              <a:rPr lang="en-US" sz="1200" b="0" kern="1200">
                <a:solidFill>
                  <a:schemeClr val="tx1"/>
                </a:solidFill>
                <a:effectLst/>
                <a:latin typeface="Arial" charset="0"/>
                <a:ea typeface="+mn-ea"/>
                <a:cs typeface="Arial" charset="0"/>
              </a:rPr>
              <a:t>Not a High School Graduate</a:t>
            </a:r>
            <a:r>
              <a:rPr lang="en-US" sz="1200" b="1" kern="1200">
                <a:solidFill>
                  <a:schemeClr val="tx1"/>
                </a:solidFill>
                <a:effectLst/>
                <a:latin typeface="Arial" charset="0"/>
                <a:ea typeface="+mn-ea"/>
                <a:cs typeface="Arial" charset="0"/>
              </a:rPr>
              <a:t>)</a:t>
            </a:r>
          </a:p>
          <a:p>
            <a:pPr marL="228600" indent="-228600">
              <a:buFont typeface="+mj-lt"/>
              <a:buAutoNum type="arabicPeriod"/>
            </a:pPr>
            <a:r>
              <a:rPr lang="en-US" sz="1200" b="0" kern="1200">
                <a:solidFill>
                  <a:schemeClr val="tx1"/>
                </a:solidFill>
                <a:effectLst/>
                <a:latin typeface="Arial" charset="0"/>
                <a:ea typeface="+mn-ea"/>
                <a:cs typeface="Arial" charset="0"/>
              </a:rPr>
              <a:t>Enrollment in a Juvenile Court School</a:t>
            </a:r>
          </a:p>
          <a:p>
            <a:pPr marL="0" indent="0">
              <a:buFont typeface="+mj-lt"/>
              <a:buNone/>
            </a:pPr>
            <a:endParaRPr lang="en-US" sz="1200" b="1" kern="1200" baseline="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 typeface="+mj-lt"/>
              <a:buNone/>
              <a:tabLst/>
              <a:defRPr/>
            </a:pPr>
            <a:r>
              <a:rPr lang="en-US" sz="1200" b="1" kern="1200" baseline="0">
                <a:solidFill>
                  <a:schemeClr val="tx1"/>
                </a:solidFill>
                <a:effectLst/>
                <a:latin typeface="Arial" charset="0"/>
                <a:ea typeface="+mn-ea"/>
                <a:cs typeface="Arial" charset="0"/>
              </a:rPr>
              <a:t>Note: </a:t>
            </a:r>
            <a:r>
              <a:rPr lang="en-US" sz="1200" kern="1200">
                <a:solidFill>
                  <a:schemeClr val="tx1"/>
                </a:solidFill>
                <a:effectLst/>
                <a:latin typeface="Arial" charset="0"/>
                <a:ea typeface="+mn-ea"/>
                <a:cs typeface="Arial" charset="0"/>
              </a:rPr>
              <a:t>NSLP program records through 10/31 would be included in the census counts. </a:t>
            </a:r>
            <a:r>
              <a:rPr lang="en-US" sz="1200" kern="1200">
                <a:solidFill>
                  <a:schemeClr val="tx1"/>
                </a:solidFill>
                <a:effectLst/>
                <a:latin typeface="+mn-lt"/>
                <a:ea typeface="+mn-ea"/>
                <a:cs typeface="+mn-cs"/>
              </a:rPr>
              <a:t>EL start date on or before census day are included</a:t>
            </a:r>
            <a:endParaRPr lang="en-US" sz="1200" kern="1200">
              <a:solidFill>
                <a:schemeClr val="tx1"/>
              </a:solidFill>
              <a:effectLst/>
              <a:latin typeface="Arial" charset="0"/>
              <a:ea typeface="+mn-ea"/>
              <a:cs typeface="Arial" charset="0"/>
            </a:endParaRPr>
          </a:p>
          <a:p>
            <a:pPr marL="0" indent="0">
              <a:buFont typeface="+mj-lt"/>
              <a:buNone/>
            </a:pPr>
            <a:endParaRPr lang="en-US" sz="1200" b="1" kern="1200">
              <a:solidFill>
                <a:schemeClr val="tx1"/>
              </a:solidFill>
              <a:effectLst/>
              <a:latin typeface="Arial" charset="0"/>
              <a:ea typeface="+mn-ea"/>
              <a:cs typeface="Arial" charset="0"/>
            </a:endParaRPr>
          </a:p>
        </p:txBody>
      </p:sp>
      <p:sp>
        <p:nvSpPr>
          <p:cNvPr id="6" name="Slide Number Placeholder 5">
            <a:extLst>
              <a:ext uri="{FF2B5EF4-FFF2-40B4-BE49-F238E27FC236}">
                <a16:creationId xmlns:a16="http://schemas.microsoft.com/office/drawing/2014/main" id="{1F29C918-CEB7-0B4D-9764-38AD225D4418}"/>
              </a:ext>
            </a:extLst>
          </p:cNvPr>
          <p:cNvSpPr>
            <a:spLocks noGrp="1"/>
          </p:cNvSpPr>
          <p:nvPr>
            <p:ph type="sldNum" sz="quarter" idx="5"/>
          </p:nvPr>
        </p:nvSpPr>
        <p:spPr/>
        <p:txBody>
          <a:bodyPr/>
          <a:lstStyle/>
          <a:p>
            <a:pPr>
              <a:defRPr/>
            </a:pPr>
            <a:fld id="{BA0496DD-8960-4E28-AE87-4DFBD025EC31}" type="slidenum">
              <a:rPr lang="en-US" smtClean="0"/>
              <a:pPr>
                <a:defRPr/>
              </a:pPr>
              <a:t>7</a:t>
            </a:fld>
            <a:endParaRPr lang="en-US"/>
          </a:p>
        </p:txBody>
      </p:sp>
    </p:spTree>
    <p:extLst>
      <p:ext uri="{BB962C8B-B14F-4D97-AF65-F5344CB8AC3E}">
        <p14:creationId xmlns:p14="http://schemas.microsoft.com/office/powerpoint/2010/main" val="1585259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7e9316113b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a:t>It takes a team effort to collect and report this data. </a:t>
            </a:r>
          </a:p>
          <a:p>
            <a:pPr marL="171450" lvl="0" indent="-171450" algn="l" rtl="0">
              <a:spcBef>
                <a:spcPts val="0"/>
              </a:spcBef>
              <a:spcAft>
                <a:spcPts val="0"/>
              </a:spcAft>
              <a:buFont typeface="Arial" panose="020B0604020202020204" pitchFamily="34" charset="0"/>
              <a:buChar char="•"/>
            </a:pPr>
            <a:r>
              <a:rPr lang="en-US"/>
              <a:t>Just because you are the one submitting the reports to CALPADS, it should not mean you are solely responsible for the accuracy of the data reports. </a:t>
            </a:r>
          </a:p>
          <a:p>
            <a:pPr marL="171450" lvl="0" indent="-171450" algn="l" rtl="0">
              <a:spcBef>
                <a:spcPts val="0"/>
              </a:spcBef>
              <a:spcAft>
                <a:spcPts val="0"/>
              </a:spcAft>
              <a:buFont typeface="Arial" panose="020B0604020202020204" pitchFamily="34" charset="0"/>
              <a:buChar char="•"/>
            </a:pPr>
            <a:r>
              <a:rPr lang="en-US"/>
              <a:t>Gather a team of data stewards and ask them to review the relevant reports from the beginning of the data collection process, so they can be sure the data “makes sense” for your district and schools.</a:t>
            </a:r>
            <a:endParaRPr/>
          </a:p>
        </p:txBody>
      </p:sp>
      <p:sp>
        <p:nvSpPr>
          <p:cNvPr id="204" name="Google Shape;204;g17e9316113b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0031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88849162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88849162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This  slide lists all Program codes that are collected throughout the year. Although, some programs are collected in Fall 1 or in End of Year, it is important to report/update a student’s eligibility or participation in CALPADS as soon as the information is available.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There is an asterisk on Program Code 101 for 504 Accommodation Plans, because the data can come from either the Programs table (PGM) or the 504 page (FOF), depending on what your district uses to track that data.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Just a reminder, CALPADS used to collect program record 185, however that is no longer needed, as TK is now an official grade level reported to CALPADS, so it is not necessary to create these programs any longer.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If you do online enrollment or data conformation, don’t forget to review the survey audits. Homeless, Foster or Armed service… this affects the program records.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Go into Aeries to demo the Portal Options to set up, and show the Audit pages (</a:t>
            </a:r>
            <a:r>
              <a:rPr lang="en-US" err="1"/>
              <a:t>Jan_TX</a:t>
            </a:r>
            <a:r>
              <a:rPr lang="en-US"/>
              <a:t> database)</a:t>
            </a:r>
            <a:endParaRPr/>
          </a:p>
        </p:txBody>
      </p:sp>
    </p:spTree>
    <p:extLst>
      <p:ext uri="{BB962C8B-B14F-4D97-AF65-F5344CB8AC3E}">
        <p14:creationId xmlns:p14="http://schemas.microsoft.com/office/powerpoint/2010/main" val="3116018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88849162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88849162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9459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04F98-C0C5-4CFF-90CF-E6039F9D496A}"/>
              </a:ext>
            </a:extLst>
          </p:cNvPr>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a:extLst>
              <a:ext uri="{FF2B5EF4-FFF2-40B4-BE49-F238E27FC236}">
                <a16:creationId xmlns:a16="http://schemas.microsoft.com/office/drawing/2014/main" id="{BA577B04-D133-4CA5-AB4C-D58B0732B8A0}"/>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a:extLst>
              <a:ext uri="{FF2B5EF4-FFF2-40B4-BE49-F238E27FC236}">
                <a16:creationId xmlns:a16="http://schemas.microsoft.com/office/drawing/2014/main" id="{DC65DEA9-C4BC-4562-B86C-78D2FB2E3D71}"/>
              </a:ext>
            </a:extLst>
          </p:cNvPr>
          <p:cNvSpPr>
            <a:spLocks noGrp="1"/>
          </p:cNvSpPr>
          <p:nvPr>
            <p:ph type="dt" sz="half" idx="10"/>
          </p:nvPr>
        </p:nvSpPr>
        <p:spPr/>
        <p:txBody>
          <a:bodyPr/>
          <a:lstStyle/>
          <a:p>
            <a:fld id="{33FA44BC-D700-49FF-8EDD-B831B15D8164}" type="datetimeFigureOut">
              <a:rPr lang="en-US" smtClean="0"/>
              <a:t>3/1/2024</a:t>
            </a:fld>
            <a:endParaRPr lang="en-US"/>
          </a:p>
        </p:txBody>
      </p:sp>
      <p:sp>
        <p:nvSpPr>
          <p:cNvPr id="5" name="Footer Placeholder 4">
            <a:extLst>
              <a:ext uri="{FF2B5EF4-FFF2-40B4-BE49-F238E27FC236}">
                <a16:creationId xmlns:a16="http://schemas.microsoft.com/office/drawing/2014/main" id="{F143C05D-92C3-47A5-96C7-0B68EF0C0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FD3F1-E6F0-49DC-932E-B1236D618317}"/>
              </a:ext>
            </a:extLst>
          </p:cNvPr>
          <p:cNvSpPr>
            <a:spLocks noGrp="1"/>
          </p:cNvSpPr>
          <p:nvPr>
            <p:ph type="sldNum" sz="quarter" idx="12"/>
          </p:nvPr>
        </p:nvSpPr>
        <p:spPr/>
        <p:txBody>
          <a:bodyPr/>
          <a:lstStyle/>
          <a:p>
            <a:fld id="{6DD2ED5D-C420-46FC-9F17-98FAF5FA750B}" type="slidenum">
              <a:rPr lang="en-US" smtClean="0"/>
              <a:t>‹#›</a:t>
            </a:fld>
            <a:endParaRPr lang="en-US"/>
          </a:p>
        </p:txBody>
      </p:sp>
    </p:spTree>
    <p:extLst>
      <p:ext uri="{BB962C8B-B14F-4D97-AF65-F5344CB8AC3E}">
        <p14:creationId xmlns:p14="http://schemas.microsoft.com/office/powerpoint/2010/main" val="111995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422D3-EBFD-45BE-90EF-318A38E9D2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E32BAB-2FE8-476B-9319-B61684DDCA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1DF98A-B8B5-4267-9E5A-335BA4409618}"/>
              </a:ext>
            </a:extLst>
          </p:cNvPr>
          <p:cNvSpPr>
            <a:spLocks noGrp="1"/>
          </p:cNvSpPr>
          <p:nvPr>
            <p:ph type="dt" sz="half" idx="10"/>
          </p:nvPr>
        </p:nvSpPr>
        <p:spPr/>
        <p:txBody>
          <a:bodyPr/>
          <a:lstStyle/>
          <a:p>
            <a:fld id="{33FA44BC-D700-49FF-8EDD-B831B15D8164}" type="datetimeFigureOut">
              <a:rPr lang="en-US" smtClean="0"/>
              <a:t>3/1/2024</a:t>
            </a:fld>
            <a:endParaRPr lang="en-US"/>
          </a:p>
        </p:txBody>
      </p:sp>
      <p:sp>
        <p:nvSpPr>
          <p:cNvPr id="5" name="Footer Placeholder 4">
            <a:extLst>
              <a:ext uri="{FF2B5EF4-FFF2-40B4-BE49-F238E27FC236}">
                <a16:creationId xmlns:a16="http://schemas.microsoft.com/office/drawing/2014/main" id="{4327077A-FCBB-4DE3-B876-15B9CC591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849078-4EF3-479C-B0CB-D1C49A661510}"/>
              </a:ext>
            </a:extLst>
          </p:cNvPr>
          <p:cNvSpPr>
            <a:spLocks noGrp="1"/>
          </p:cNvSpPr>
          <p:nvPr>
            <p:ph type="sldNum" sz="quarter" idx="12"/>
          </p:nvPr>
        </p:nvSpPr>
        <p:spPr/>
        <p:txBody>
          <a:bodyPr/>
          <a:lstStyle/>
          <a:p>
            <a:fld id="{6DD2ED5D-C420-46FC-9F17-98FAF5FA750B}" type="slidenum">
              <a:rPr lang="en-US" smtClean="0"/>
              <a:t>‹#›</a:t>
            </a:fld>
            <a:endParaRPr lang="en-US"/>
          </a:p>
        </p:txBody>
      </p:sp>
    </p:spTree>
    <p:extLst>
      <p:ext uri="{BB962C8B-B14F-4D97-AF65-F5344CB8AC3E}">
        <p14:creationId xmlns:p14="http://schemas.microsoft.com/office/powerpoint/2010/main" val="236057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C38DDD-5090-46F6-9034-669AB580704A}"/>
              </a:ext>
            </a:extLst>
          </p:cNvPr>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7FB101-13F3-4B10-A572-48379C399ABB}"/>
              </a:ext>
            </a:extLst>
          </p:cNvPr>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21E6E-9FA5-417D-8BE3-58FC49609472}"/>
              </a:ext>
            </a:extLst>
          </p:cNvPr>
          <p:cNvSpPr>
            <a:spLocks noGrp="1"/>
          </p:cNvSpPr>
          <p:nvPr>
            <p:ph type="dt" sz="half" idx="10"/>
          </p:nvPr>
        </p:nvSpPr>
        <p:spPr/>
        <p:txBody>
          <a:bodyPr/>
          <a:lstStyle/>
          <a:p>
            <a:fld id="{33FA44BC-D700-49FF-8EDD-B831B15D8164}" type="datetimeFigureOut">
              <a:rPr lang="en-US" smtClean="0"/>
              <a:t>3/1/2024</a:t>
            </a:fld>
            <a:endParaRPr lang="en-US"/>
          </a:p>
        </p:txBody>
      </p:sp>
      <p:sp>
        <p:nvSpPr>
          <p:cNvPr id="5" name="Footer Placeholder 4">
            <a:extLst>
              <a:ext uri="{FF2B5EF4-FFF2-40B4-BE49-F238E27FC236}">
                <a16:creationId xmlns:a16="http://schemas.microsoft.com/office/drawing/2014/main" id="{D0ED4AC5-9694-4C6C-8EAC-686D78F550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001B91-01A4-47D7-B58C-7F1BDC490C32}"/>
              </a:ext>
            </a:extLst>
          </p:cNvPr>
          <p:cNvSpPr>
            <a:spLocks noGrp="1"/>
          </p:cNvSpPr>
          <p:nvPr>
            <p:ph type="sldNum" sz="quarter" idx="12"/>
          </p:nvPr>
        </p:nvSpPr>
        <p:spPr/>
        <p:txBody>
          <a:bodyPr/>
          <a:lstStyle/>
          <a:p>
            <a:fld id="{6DD2ED5D-C420-46FC-9F17-98FAF5FA750B}" type="slidenum">
              <a:rPr lang="en-US" smtClean="0"/>
              <a:t>‹#›</a:t>
            </a:fld>
            <a:endParaRPr lang="en-US"/>
          </a:p>
        </p:txBody>
      </p:sp>
    </p:spTree>
    <p:extLst>
      <p:ext uri="{BB962C8B-B14F-4D97-AF65-F5344CB8AC3E}">
        <p14:creationId xmlns:p14="http://schemas.microsoft.com/office/powerpoint/2010/main" val="447136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0942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1200" y="1186733"/>
            <a:ext cx="22721600" cy="15272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831200" y="3073267"/>
            <a:ext cx="22721600" cy="9110400"/>
          </a:xfrm>
          <a:prstGeom prst="rect">
            <a:avLst/>
          </a:prstGeom>
        </p:spPr>
        <p:txBody>
          <a:bodyPr spcFirstLastPara="1" wrap="square" lIns="91425" tIns="91425" rIns="91425" bIns="91425" anchor="t" anchorCtr="0">
            <a:normAutofit/>
          </a:bodyPr>
          <a:lstStyle>
            <a:lvl1pPr marL="1219215" lvl="0" indent="-914411">
              <a:spcBef>
                <a:spcPts val="0"/>
              </a:spcBef>
              <a:spcAft>
                <a:spcPts val="0"/>
              </a:spcAft>
              <a:buSzPts val="1800"/>
              <a:buChar char="●"/>
              <a:defRPr/>
            </a:lvl1pPr>
            <a:lvl2pPr marL="2438430" lvl="1" indent="-846677">
              <a:spcBef>
                <a:spcPts val="0"/>
              </a:spcBef>
              <a:spcAft>
                <a:spcPts val="0"/>
              </a:spcAft>
              <a:buSzPts val="1400"/>
              <a:buChar char="○"/>
              <a:defRPr/>
            </a:lvl2pPr>
            <a:lvl3pPr marL="3657646" lvl="2" indent="-846677">
              <a:spcBef>
                <a:spcPts val="0"/>
              </a:spcBef>
              <a:spcAft>
                <a:spcPts val="0"/>
              </a:spcAft>
              <a:buSzPts val="1400"/>
              <a:buChar char="■"/>
              <a:defRPr/>
            </a:lvl3pPr>
            <a:lvl4pPr marL="4876861" lvl="3" indent="-846677">
              <a:spcBef>
                <a:spcPts val="0"/>
              </a:spcBef>
              <a:spcAft>
                <a:spcPts val="0"/>
              </a:spcAft>
              <a:buSzPts val="1400"/>
              <a:buChar char="●"/>
              <a:defRPr/>
            </a:lvl4pPr>
            <a:lvl5pPr marL="6096076" lvl="4" indent="-846677">
              <a:spcBef>
                <a:spcPts val="0"/>
              </a:spcBef>
              <a:spcAft>
                <a:spcPts val="0"/>
              </a:spcAft>
              <a:buSzPts val="1400"/>
              <a:buChar char="○"/>
              <a:defRPr/>
            </a:lvl5pPr>
            <a:lvl6pPr marL="7315291" lvl="5" indent="-846677">
              <a:spcBef>
                <a:spcPts val="0"/>
              </a:spcBef>
              <a:spcAft>
                <a:spcPts val="0"/>
              </a:spcAft>
              <a:buSzPts val="1400"/>
              <a:buChar char="■"/>
              <a:defRPr/>
            </a:lvl6pPr>
            <a:lvl7pPr marL="8534507" lvl="6" indent="-846677">
              <a:spcBef>
                <a:spcPts val="0"/>
              </a:spcBef>
              <a:spcAft>
                <a:spcPts val="0"/>
              </a:spcAft>
              <a:buSzPts val="1400"/>
              <a:buChar char="●"/>
              <a:defRPr/>
            </a:lvl7pPr>
            <a:lvl8pPr marL="9753722" lvl="7" indent="-846677">
              <a:spcBef>
                <a:spcPts val="0"/>
              </a:spcBef>
              <a:spcAft>
                <a:spcPts val="0"/>
              </a:spcAft>
              <a:buSzPts val="1400"/>
              <a:buChar char="○"/>
              <a:defRPr/>
            </a:lvl8pPr>
            <a:lvl9pPr marL="10972937" lvl="8" indent="-846677">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22593221" y="12435245"/>
            <a:ext cx="1463200" cy="1049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72804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Fall Data Population-Live v.1 AY 2021-22</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5" name="Text Placeholder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863601" y="2016000"/>
            <a:ext cx="22679026" cy="720000"/>
          </a:xfrm>
        </p:spPr>
        <p:txBody>
          <a:bodyPr/>
          <a:lstStyle>
            <a:lvl1pPr marL="0" indent="0">
              <a:buNone/>
              <a:defRPr/>
            </a:lvl1pPr>
            <a:lvl2pPr marL="533400" indent="0">
              <a:buNone/>
              <a:defRPr/>
            </a:lvl2pPr>
            <a:lvl3pPr marL="1085850" indent="0">
              <a:buNone/>
              <a:defRPr/>
            </a:lvl3pPr>
            <a:lvl4pPr marL="1619250" indent="0">
              <a:buNone/>
              <a:defRPr/>
            </a:lvl4pPr>
            <a:lvl5pPr marL="2152650" indent="0">
              <a:buNone/>
              <a:defRPr/>
            </a:lvl5pPr>
          </a:lstStyle>
          <a:p>
            <a:pPr lvl="0"/>
            <a:r>
              <a:rPr lang="en-US" noProof="0"/>
              <a:t>Subtitle</a:t>
            </a:r>
          </a:p>
        </p:txBody>
      </p:sp>
    </p:spTree>
    <p:extLst>
      <p:ext uri="{BB962C8B-B14F-4D97-AF65-F5344CB8AC3E}">
        <p14:creationId xmlns:p14="http://schemas.microsoft.com/office/powerpoint/2010/main" val="2528339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831200" y="5735600"/>
            <a:ext cx="22721600" cy="2244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9600"/>
            </a:lvl1pPr>
            <a:lvl2pPr lvl="1" algn="ctr">
              <a:spcBef>
                <a:spcPts val="0"/>
              </a:spcBef>
              <a:spcAft>
                <a:spcPts val="0"/>
              </a:spcAft>
              <a:buSzPts val="3600"/>
              <a:buNone/>
              <a:defRPr sz="9600"/>
            </a:lvl2pPr>
            <a:lvl3pPr lvl="2" algn="ctr">
              <a:spcBef>
                <a:spcPts val="0"/>
              </a:spcBef>
              <a:spcAft>
                <a:spcPts val="0"/>
              </a:spcAft>
              <a:buSzPts val="3600"/>
              <a:buNone/>
              <a:defRPr sz="9600"/>
            </a:lvl3pPr>
            <a:lvl4pPr lvl="3" algn="ctr">
              <a:spcBef>
                <a:spcPts val="0"/>
              </a:spcBef>
              <a:spcAft>
                <a:spcPts val="0"/>
              </a:spcAft>
              <a:buSzPts val="3600"/>
              <a:buNone/>
              <a:defRPr sz="9600"/>
            </a:lvl4pPr>
            <a:lvl5pPr lvl="4" algn="ctr">
              <a:spcBef>
                <a:spcPts val="0"/>
              </a:spcBef>
              <a:spcAft>
                <a:spcPts val="0"/>
              </a:spcAft>
              <a:buSzPts val="3600"/>
              <a:buNone/>
              <a:defRPr sz="9600"/>
            </a:lvl5pPr>
            <a:lvl6pPr lvl="5" algn="ctr">
              <a:spcBef>
                <a:spcPts val="0"/>
              </a:spcBef>
              <a:spcAft>
                <a:spcPts val="0"/>
              </a:spcAft>
              <a:buSzPts val="3600"/>
              <a:buNone/>
              <a:defRPr sz="9600"/>
            </a:lvl6pPr>
            <a:lvl7pPr lvl="6" algn="ctr">
              <a:spcBef>
                <a:spcPts val="0"/>
              </a:spcBef>
              <a:spcAft>
                <a:spcPts val="0"/>
              </a:spcAft>
              <a:buSzPts val="3600"/>
              <a:buNone/>
              <a:defRPr sz="9600"/>
            </a:lvl7pPr>
            <a:lvl8pPr lvl="7" algn="ctr">
              <a:spcBef>
                <a:spcPts val="0"/>
              </a:spcBef>
              <a:spcAft>
                <a:spcPts val="0"/>
              </a:spcAft>
              <a:buSzPts val="3600"/>
              <a:buNone/>
              <a:defRPr sz="9600"/>
            </a:lvl8pPr>
            <a:lvl9pPr lvl="8" algn="ctr">
              <a:spcBef>
                <a:spcPts val="0"/>
              </a:spcBef>
              <a:spcAft>
                <a:spcPts val="0"/>
              </a:spcAft>
              <a:buSzPts val="3600"/>
              <a:buNone/>
              <a:defRPr sz="9600"/>
            </a:lvl9pPr>
          </a:lstStyle>
          <a:p>
            <a:endParaRPr/>
          </a:p>
        </p:txBody>
      </p:sp>
      <p:sp>
        <p:nvSpPr>
          <p:cNvPr id="15" name="Google Shape;15;p3"/>
          <p:cNvSpPr txBox="1">
            <a:spLocks noGrp="1"/>
          </p:cNvSpPr>
          <p:nvPr>
            <p:ph type="sldNum" idx="12"/>
          </p:nvPr>
        </p:nvSpPr>
        <p:spPr>
          <a:xfrm>
            <a:off x="22593221" y="12435245"/>
            <a:ext cx="1463200" cy="1049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36062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1200" y="1186733"/>
            <a:ext cx="22721600" cy="15272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831200" y="3073267"/>
            <a:ext cx="22721600" cy="9110400"/>
          </a:xfrm>
          <a:prstGeom prst="rect">
            <a:avLst/>
          </a:prstGeom>
        </p:spPr>
        <p:txBody>
          <a:bodyPr spcFirstLastPara="1" wrap="square" lIns="91425" tIns="91425" rIns="91425" bIns="91425" anchor="t" anchorCtr="0">
            <a:normAutofit/>
          </a:bodyPr>
          <a:lstStyle>
            <a:lvl1pPr marL="1219215" lvl="0" indent="-914411">
              <a:spcBef>
                <a:spcPts val="0"/>
              </a:spcBef>
              <a:spcAft>
                <a:spcPts val="0"/>
              </a:spcAft>
              <a:buSzPts val="1800"/>
              <a:buChar char="●"/>
              <a:defRPr/>
            </a:lvl1pPr>
            <a:lvl2pPr marL="2438430" lvl="1" indent="-846677">
              <a:spcBef>
                <a:spcPts val="0"/>
              </a:spcBef>
              <a:spcAft>
                <a:spcPts val="0"/>
              </a:spcAft>
              <a:buSzPts val="1400"/>
              <a:buChar char="○"/>
              <a:defRPr/>
            </a:lvl2pPr>
            <a:lvl3pPr marL="3657646" lvl="2" indent="-846677">
              <a:spcBef>
                <a:spcPts val="0"/>
              </a:spcBef>
              <a:spcAft>
                <a:spcPts val="0"/>
              </a:spcAft>
              <a:buSzPts val="1400"/>
              <a:buChar char="■"/>
              <a:defRPr/>
            </a:lvl3pPr>
            <a:lvl4pPr marL="4876861" lvl="3" indent="-846677">
              <a:spcBef>
                <a:spcPts val="0"/>
              </a:spcBef>
              <a:spcAft>
                <a:spcPts val="0"/>
              </a:spcAft>
              <a:buSzPts val="1400"/>
              <a:buChar char="●"/>
              <a:defRPr/>
            </a:lvl4pPr>
            <a:lvl5pPr marL="6096076" lvl="4" indent="-846677">
              <a:spcBef>
                <a:spcPts val="0"/>
              </a:spcBef>
              <a:spcAft>
                <a:spcPts val="0"/>
              </a:spcAft>
              <a:buSzPts val="1400"/>
              <a:buChar char="○"/>
              <a:defRPr/>
            </a:lvl5pPr>
            <a:lvl6pPr marL="7315291" lvl="5" indent="-846677">
              <a:spcBef>
                <a:spcPts val="0"/>
              </a:spcBef>
              <a:spcAft>
                <a:spcPts val="0"/>
              </a:spcAft>
              <a:buSzPts val="1400"/>
              <a:buChar char="■"/>
              <a:defRPr/>
            </a:lvl6pPr>
            <a:lvl7pPr marL="8534507" lvl="6" indent="-846677">
              <a:spcBef>
                <a:spcPts val="0"/>
              </a:spcBef>
              <a:spcAft>
                <a:spcPts val="0"/>
              </a:spcAft>
              <a:buSzPts val="1400"/>
              <a:buChar char="●"/>
              <a:defRPr/>
            </a:lvl7pPr>
            <a:lvl8pPr marL="9753722" lvl="7" indent="-846677">
              <a:spcBef>
                <a:spcPts val="0"/>
              </a:spcBef>
              <a:spcAft>
                <a:spcPts val="0"/>
              </a:spcAft>
              <a:buSzPts val="1400"/>
              <a:buChar char="○"/>
              <a:defRPr/>
            </a:lvl8pPr>
            <a:lvl9pPr marL="10972937" lvl="8" indent="-846677">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22593221" y="12435245"/>
            <a:ext cx="1463200" cy="1049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02898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831200" y="1186733"/>
            <a:ext cx="22721600" cy="15272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831200" y="3073267"/>
            <a:ext cx="10666400" cy="9110400"/>
          </a:xfrm>
          <a:prstGeom prst="rect">
            <a:avLst/>
          </a:prstGeom>
        </p:spPr>
        <p:txBody>
          <a:bodyPr spcFirstLastPara="1" wrap="square" lIns="91425" tIns="91425" rIns="91425" bIns="91425" anchor="t" anchorCtr="0">
            <a:normAutofit/>
          </a:bodyPr>
          <a:lstStyle>
            <a:lvl1pPr marL="1219215" lvl="0" indent="-846677">
              <a:spcBef>
                <a:spcPts val="0"/>
              </a:spcBef>
              <a:spcAft>
                <a:spcPts val="0"/>
              </a:spcAft>
              <a:buSzPts val="1400"/>
              <a:buChar char="●"/>
              <a:defRPr sz="3733"/>
            </a:lvl1pPr>
            <a:lvl2pPr marL="2438430" lvl="1" indent="-812810">
              <a:spcBef>
                <a:spcPts val="0"/>
              </a:spcBef>
              <a:spcAft>
                <a:spcPts val="0"/>
              </a:spcAft>
              <a:buSzPts val="1200"/>
              <a:buChar char="○"/>
              <a:defRPr sz="3200"/>
            </a:lvl2pPr>
            <a:lvl3pPr marL="3657646" lvl="2" indent="-812810">
              <a:spcBef>
                <a:spcPts val="0"/>
              </a:spcBef>
              <a:spcAft>
                <a:spcPts val="0"/>
              </a:spcAft>
              <a:buSzPts val="1200"/>
              <a:buChar char="■"/>
              <a:defRPr sz="3200"/>
            </a:lvl3pPr>
            <a:lvl4pPr marL="4876861" lvl="3" indent="-812810">
              <a:spcBef>
                <a:spcPts val="0"/>
              </a:spcBef>
              <a:spcAft>
                <a:spcPts val="0"/>
              </a:spcAft>
              <a:buSzPts val="1200"/>
              <a:buChar char="●"/>
              <a:defRPr sz="3200"/>
            </a:lvl4pPr>
            <a:lvl5pPr marL="6096076" lvl="4" indent="-812810">
              <a:spcBef>
                <a:spcPts val="0"/>
              </a:spcBef>
              <a:spcAft>
                <a:spcPts val="0"/>
              </a:spcAft>
              <a:buSzPts val="1200"/>
              <a:buChar char="○"/>
              <a:defRPr sz="3200"/>
            </a:lvl5pPr>
            <a:lvl6pPr marL="7315291" lvl="5" indent="-812810">
              <a:spcBef>
                <a:spcPts val="0"/>
              </a:spcBef>
              <a:spcAft>
                <a:spcPts val="0"/>
              </a:spcAft>
              <a:buSzPts val="1200"/>
              <a:buChar char="■"/>
              <a:defRPr sz="3200"/>
            </a:lvl6pPr>
            <a:lvl7pPr marL="8534507" lvl="6" indent="-812810">
              <a:spcBef>
                <a:spcPts val="0"/>
              </a:spcBef>
              <a:spcAft>
                <a:spcPts val="0"/>
              </a:spcAft>
              <a:buSzPts val="1200"/>
              <a:buChar char="●"/>
              <a:defRPr sz="3200"/>
            </a:lvl7pPr>
            <a:lvl8pPr marL="9753722" lvl="7" indent="-812810">
              <a:spcBef>
                <a:spcPts val="0"/>
              </a:spcBef>
              <a:spcAft>
                <a:spcPts val="0"/>
              </a:spcAft>
              <a:buSzPts val="1200"/>
              <a:buChar char="○"/>
              <a:defRPr sz="3200"/>
            </a:lvl8pPr>
            <a:lvl9pPr marL="10972937" lvl="8" indent="-812810">
              <a:spcBef>
                <a:spcPts val="0"/>
              </a:spcBef>
              <a:spcAft>
                <a:spcPts val="0"/>
              </a:spcAft>
              <a:buSzPts val="1200"/>
              <a:buChar char="■"/>
              <a:defRPr sz="3200"/>
            </a:lvl9pPr>
          </a:lstStyle>
          <a:p>
            <a:endParaRPr/>
          </a:p>
        </p:txBody>
      </p:sp>
      <p:sp>
        <p:nvSpPr>
          <p:cNvPr id="23" name="Google Shape;23;p5"/>
          <p:cNvSpPr txBox="1">
            <a:spLocks noGrp="1"/>
          </p:cNvSpPr>
          <p:nvPr>
            <p:ph type="body" idx="2"/>
          </p:nvPr>
        </p:nvSpPr>
        <p:spPr>
          <a:xfrm>
            <a:off x="12886400" y="3073267"/>
            <a:ext cx="10666400" cy="9110400"/>
          </a:xfrm>
          <a:prstGeom prst="rect">
            <a:avLst/>
          </a:prstGeom>
        </p:spPr>
        <p:txBody>
          <a:bodyPr spcFirstLastPara="1" wrap="square" lIns="91425" tIns="91425" rIns="91425" bIns="91425" anchor="t" anchorCtr="0">
            <a:normAutofit/>
          </a:bodyPr>
          <a:lstStyle>
            <a:lvl1pPr marL="1219215" lvl="0" indent="-846677">
              <a:spcBef>
                <a:spcPts val="0"/>
              </a:spcBef>
              <a:spcAft>
                <a:spcPts val="0"/>
              </a:spcAft>
              <a:buSzPts val="1400"/>
              <a:buChar char="●"/>
              <a:defRPr sz="3733"/>
            </a:lvl1pPr>
            <a:lvl2pPr marL="2438430" lvl="1" indent="-812810">
              <a:spcBef>
                <a:spcPts val="0"/>
              </a:spcBef>
              <a:spcAft>
                <a:spcPts val="0"/>
              </a:spcAft>
              <a:buSzPts val="1200"/>
              <a:buChar char="○"/>
              <a:defRPr sz="3200"/>
            </a:lvl2pPr>
            <a:lvl3pPr marL="3657646" lvl="2" indent="-812810">
              <a:spcBef>
                <a:spcPts val="0"/>
              </a:spcBef>
              <a:spcAft>
                <a:spcPts val="0"/>
              </a:spcAft>
              <a:buSzPts val="1200"/>
              <a:buChar char="■"/>
              <a:defRPr sz="3200"/>
            </a:lvl3pPr>
            <a:lvl4pPr marL="4876861" lvl="3" indent="-812810">
              <a:spcBef>
                <a:spcPts val="0"/>
              </a:spcBef>
              <a:spcAft>
                <a:spcPts val="0"/>
              </a:spcAft>
              <a:buSzPts val="1200"/>
              <a:buChar char="●"/>
              <a:defRPr sz="3200"/>
            </a:lvl4pPr>
            <a:lvl5pPr marL="6096076" lvl="4" indent="-812810">
              <a:spcBef>
                <a:spcPts val="0"/>
              </a:spcBef>
              <a:spcAft>
                <a:spcPts val="0"/>
              </a:spcAft>
              <a:buSzPts val="1200"/>
              <a:buChar char="○"/>
              <a:defRPr sz="3200"/>
            </a:lvl5pPr>
            <a:lvl6pPr marL="7315291" lvl="5" indent="-812810">
              <a:spcBef>
                <a:spcPts val="0"/>
              </a:spcBef>
              <a:spcAft>
                <a:spcPts val="0"/>
              </a:spcAft>
              <a:buSzPts val="1200"/>
              <a:buChar char="■"/>
              <a:defRPr sz="3200"/>
            </a:lvl6pPr>
            <a:lvl7pPr marL="8534507" lvl="6" indent="-812810">
              <a:spcBef>
                <a:spcPts val="0"/>
              </a:spcBef>
              <a:spcAft>
                <a:spcPts val="0"/>
              </a:spcAft>
              <a:buSzPts val="1200"/>
              <a:buChar char="●"/>
              <a:defRPr sz="3200"/>
            </a:lvl7pPr>
            <a:lvl8pPr marL="9753722" lvl="7" indent="-812810">
              <a:spcBef>
                <a:spcPts val="0"/>
              </a:spcBef>
              <a:spcAft>
                <a:spcPts val="0"/>
              </a:spcAft>
              <a:buSzPts val="1200"/>
              <a:buChar char="○"/>
              <a:defRPr sz="3200"/>
            </a:lvl8pPr>
            <a:lvl9pPr marL="10972937" lvl="8" indent="-812810">
              <a:spcBef>
                <a:spcPts val="0"/>
              </a:spcBef>
              <a:spcAft>
                <a:spcPts val="0"/>
              </a:spcAft>
              <a:buSzPts val="1200"/>
              <a:buChar char="■"/>
              <a:defRPr sz="3200"/>
            </a:lvl9pPr>
          </a:lstStyle>
          <a:p>
            <a:endParaRPr/>
          </a:p>
        </p:txBody>
      </p:sp>
      <p:sp>
        <p:nvSpPr>
          <p:cNvPr id="24" name="Google Shape;24;p5"/>
          <p:cNvSpPr txBox="1">
            <a:spLocks noGrp="1"/>
          </p:cNvSpPr>
          <p:nvPr>
            <p:ph type="sldNum" idx="12"/>
          </p:nvPr>
        </p:nvSpPr>
        <p:spPr>
          <a:xfrm>
            <a:off x="22593221" y="12435245"/>
            <a:ext cx="1463200" cy="1049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7825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831200" y="1186733"/>
            <a:ext cx="22721600" cy="15272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22593221" y="12435245"/>
            <a:ext cx="1463200" cy="1049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10022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831200" y="1481600"/>
            <a:ext cx="7488000" cy="20152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6400"/>
            </a:lvl1pPr>
            <a:lvl2pPr lvl="1">
              <a:spcBef>
                <a:spcPts val="0"/>
              </a:spcBef>
              <a:spcAft>
                <a:spcPts val="0"/>
              </a:spcAft>
              <a:buSzPts val="2400"/>
              <a:buNone/>
              <a:defRPr sz="6400"/>
            </a:lvl2pPr>
            <a:lvl3pPr lvl="2">
              <a:spcBef>
                <a:spcPts val="0"/>
              </a:spcBef>
              <a:spcAft>
                <a:spcPts val="0"/>
              </a:spcAft>
              <a:buSzPts val="2400"/>
              <a:buNone/>
              <a:defRPr sz="6400"/>
            </a:lvl3pPr>
            <a:lvl4pPr lvl="3">
              <a:spcBef>
                <a:spcPts val="0"/>
              </a:spcBef>
              <a:spcAft>
                <a:spcPts val="0"/>
              </a:spcAft>
              <a:buSzPts val="2400"/>
              <a:buNone/>
              <a:defRPr sz="6400"/>
            </a:lvl4pPr>
            <a:lvl5pPr lvl="4">
              <a:spcBef>
                <a:spcPts val="0"/>
              </a:spcBef>
              <a:spcAft>
                <a:spcPts val="0"/>
              </a:spcAft>
              <a:buSzPts val="2400"/>
              <a:buNone/>
              <a:defRPr sz="6400"/>
            </a:lvl5pPr>
            <a:lvl6pPr lvl="5">
              <a:spcBef>
                <a:spcPts val="0"/>
              </a:spcBef>
              <a:spcAft>
                <a:spcPts val="0"/>
              </a:spcAft>
              <a:buSzPts val="2400"/>
              <a:buNone/>
              <a:defRPr sz="6400"/>
            </a:lvl6pPr>
            <a:lvl7pPr lvl="6">
              <a:spcBef>
                <a:spcPts val="0"/>
              </a:spcBef>
              <a:spcAft>
                <a:spcPts val="0"/>
              </a:spcAft>
              <a:buSzPts val="2400"/>
              <a:buNone/>
              <a:defRPr sz="6400"/>
            </a:lvl7pPr>
            <a:lvl8pPr lvl="7">
              <a:spcBef>
                <a:spcPts val="0"/>
              </a:spcBef>
              <a:spcAft>
                <a:spcPts val="0"/>
              </a:spcAft>
              <a:buSzPts val="2400"/>
              <a:buNone/>
              <a:defRPr sz="6400"/>
            </a:lvl8pPr>
            <a:lvl9pPr lvl="8">
              <a:spcBef>
                <a:spcPts val="0"/>
              </a:spcBef>
              <a:spcAft>
                <a:spcPts val="0"/>
              </a:spcAft>
              <a:buSzPts val="2400"/>
              <a:buNone/>
              <a:defRPr sz="6400"/>
            </a:lvl9pPr>
          </a:lstStyle>
          <a:p>
            <a:endParaRPr/>
          </a:p>
        </p:txBody>
      </p:sp>
      <p:sp>
        <p:nvSpPr>
          <p:cNvPr id="30" name="Google Shape;30;p7"/>
          <p:cNvSpPr txBox="1">
            <a:spLocks noGrp="1"/>
          </p:cNvSpPr>
          <p:nvPr>
            <p:ph type="body" idx="1"/>
          </p:nvPr>
        </p:nvSpPr>
        <p:spPr>
          <a:xfrm>
            <a:off x="831200" y="3705600"/>
            <a:ext cx="7488000" cy="8478400"/>
          </a:xfrm>
          <a:prstGeom prst="rect">
            <a:avLst/>
          </a:prstGeom>
        </p:spPr>
        <p:txBody>
          <a:bodyPr spcFirstLastPara="1" wrap="square" lIns="91425" tIns="91425" rIns="91425" bIns="91425" anchor="t" anchorCtr="0">
            <a:normAutofit/>
          </a:bodyPr>
          <a:lstStyle>
            <a:lvl1pPr marL="1219215" lvl="0" indent="-812810">
              <a:spcBef>
                <a:spcPts val="0"/>
              </a:spcBef>
              <a:spcAft>
                <a:spcPts val="0"/>
              </a:spcAft>
              <a:buSzPts val="1200"/>
              <a:buChar char="●"/>
              <a:defRPr sz="3200"/>
            </a:lvl1pPr>
            <a:lvl2pPr marL="2438430" lvl="1" indent="-812810">
              <a:spcBef>
                <a:spcPts val="0"/>
              </a:spcBef>
              <a:spcAft>
                <a:spcPts val="0"/>
              </a:spcAft>
              <a:buSzPts val="1200"/>
              <a:buChar char="○"/>
              <a:defRPr sz="3200"/>
            </a:lvl2pPr>
            <a:lvl3pPr marL="3657646" lvl="2" indent="-812810">
              <a:spcBef>
                <a:spcPts val="0"/>
              </a:spcBef>
              <a:spcAft>
                <a:spcPts val="0"/>
              </a:spcAft>
              <a:buSzPts val="1200"/>
              <a:buChar char="■"/>
              <a:defRPr sz="3200"/>
            </a:lvl3pPr>
            <a:lvl4pPr marL="4876861" lvl="3" indent="-812810">
              <a:spcBef>
                <a:spcPts val="0"/>
              </a:spcBef>
              <a:spcAft>
                <a:spcPts val="0"/>
              </a:spcAft>
              <a:buSzPts val="1200"/>
              <a:buChar char="●"/>
              <a:defRPr sz="3200"/>
            </a:lvl4pPr>
            <a:lvl5pPr marL="6096076" lvl="4" indent="-812810">
              <a:spcBef>
                <a:spcPts val="0"/>
              </a:spcBef>
              <a:spcAft>
                <a:spcPts val="0"/>
              </a:spcAft>
              <a:buSzPts val="1200"/>
              <a:buChar char="○"/>
              <a:defRPr sz="3200"/>
            </a:lvl5pPr>
            <a:lvl6pPr marL="7315291" lvl="5" indent="-812810">
              <a:spcBef>
                <a:spcPts val="0"/>
              </a:spcBef>
              <a:spcAft>
                <a:spcPts val="0"/>
              </a:spcAft>
              <a:buSzPts val="1200"/>
              <a:buChar char="■"/>
              <a:defRPr sz="3200"/>
            </a:lvl6pPr>
            <a:lvl7pPr marL="8534507" lvl="6" indent="-812810">
              <a:spcBef>
                <a:spcPts val="0"/>
              </a:spcBef>
              <a:spcAft>
                <a:spcPts val="0"/>
              </a:spcAft>
              <a:buSzPts val="1200"/>
              <a:buChar char="●"/>
              <a:defRPr sz="3200"/>
            </a:lvl7pPr>
            <a:lvl8pPr marL="9753722" lvl="7" indent="-812810">
              <a:spcBef>
                <a:spcPts val="0"/>
              </a:spcBef>
              <a:spcAft>
                <a:spcPts val="0"/>
              </a:spcAft>
              <a:buSzPts val="1200"/>
              <a:buChar char="○"/>
              <a:defRPr sz="3200"/>
            </a:lvl8pPr>
            <a:lvl9pPr marL="10972937" lvl="8" indent="-812810">
              <a:spcBef>
                <a:spcPts val="0"/>
              </a:spcBef>
              <a:spcAft>
                <a:spcPts val="0"/>
              </a:spcAft>
              <a:buSzPts val="1200"/>
              <a:buChar char="■"/>
              <a:defRPr sz="3200"/>
            </a:lvl9pPr>
          </a:lstStyle>
          <a:p>
            <a:endParaRPr/>
          </a:p>
        </p:txBody>
      </p:sp>
      <p:sp>
        <p:nvSpPr>
          <p:cNvPr id="31" name="Google Shape;31;p7"/>
          <p:cNvSpPr txBox="1">
            <a:spLocks noGrp="1"/>
          </p:cNvSpPr>
          <p:nvPr>
            <p:ph type="sldNum" idx="12"/>
          </p:nvPr>
        </p:nvSpPr>
        <p:spPr>
          <a:xfrm>
            <a:off x="22593221" y="12435245"/>
            <a:ext cx="1463200" cy="1049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41623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225C6-1008-4C88-A634-F6C7500CA6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297CE1-CD14-426D-8F94-AE1751000D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773DD2-9393-4BF5-B1A6-5195072A87FF}"/>
              </a:ext>
            </a:extLst>
          </p:cNvPr>
          <p:cNvSpPr>
            <a:spLocks noGrp="1"/>
          </p:cNvSpPr>
          <p:nvPr>
            <p:ph type="dt" sz="half" idx="10"/>
          </p:nvPr>
        </p:nvSpPr>
        <p:spPr/>
        <p:txBody>
          <a:bodyPr/>
          <a:lstStyle/>
          <a:p>
            <a:fld id="{33FA44BC-D700-49FF-8EDD-B831B15D8164}" type="datetimeFigureOut">
              <a:rPr lang="en-US" smtClean="0"/>
              <a:t>3/1/2024</a:t>
            </a:fld>
            <a:endParaRPr lang="en-US"/>
          </a:p>
        </p:txBody>
      </p:sp>
      <p:sp>
        <p:nvSpPr>
          <p:cNvPr id="5" name="Footer Placeholder 4">
            <a:extLst>
              <a:ext uri="{FF2B5EF4-FFF2-40B4-BE49-F238E27FC236}">
                <a16:creationId xmlns:a16="http://schemas.microsoft.com/office/drawing/2014/main" id="{C6131189-7F9C-46C2-8328-621F7B835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BDEC16-8E01-40D2-8D48-EB2DFC659B43}"/>
              </a:ext>
            </a:extLst>
          </p:cNvPr>
          <p:cNvSpPr>
            <a:spLocks noGrp="1"/>
          </p:cNvSpPr>
          <p:nvPr>
            <p:ph type="sldNum" sz="quarter" idx="12"/>
          </p:nvPr>
        </p:nvSpPr>
        <p:spPr/>
        <p:txBody>
          <a:bodyPr/>
          <a:lstStyle/>
          <a:p>
            <a:fld id="{6DD2ED5D-C420-46FC-9F17-98FAF5FA750B}" type="slidenum">
              <a:rPr lang="en-US" smtClean="0"/>
              <a:t>‹#›</a:t>
            </a:fld>
            <a:endParaRPr lang="en-US"/>
          </a:p>
        </p:txBody>
      </p:sp>
    </p:spTree>
    <p:extLst>
      <p:ext uri="{BB962C8B-B14F-4D97-AF65-F5344CB8AC3E}">
        <p14:creationId xmlns:p14="http://schemas.microsoft.com/office/powerpoint/2010/main" val="1326635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1307333" y="1200400"/>
            <a:ext cx="16980800" cy="10908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12800"/>
            </a:lvl1pPr>
            <a:lvl2pPr lvl="1">
              <a:spcBef>
                <a:spcPts val="0"/>
              </a:spcBef>
              <a:spcAft>
                <a:spcPts val="0"/>
              </a:spcAft>
              <a:buSzPts val="4800"/>
              <a:buNone/>
              <a:defRPr sz="12800"/>
            </a:lvl2pPr>
            <a:lvl3pPr lvl="2">
              <a:spcBef>
                <a:spcPts val="0"/>
              </a:spcBef>
              <a:spcAft>
                <a:spcPts val="0"/>
              </a:spcAft>
              <a:buSzPts val="4800"/>
              <a:buNone/>
              <a:defRPr sz="12800"/>
            </a:lvl3pPr>
            <a:lvl4pPr lvl="3">
              <a:spcBef>
                <a:spcPts val="0"/>
              </a:spcBef>
              <a:spcAft>
                <a:spcPts val="0"/>
              </a:spcAft>
              <a:buSzPts val="4800"/>
              <a:buNone/>
              <a:defRPr sz="12800"/>
            </a:lvl4pPr>
            <a:lvl5pPr lvl="4">
              <a:spcBef>
                <a:spcPts val="0"/>
              </a:spcBef>
              <a:spcAft>
                <a:spcPts val="0"/>
              </a:spcAft>
              <a:buSzPts val="4800"/>
              <a:buNone/>
              <a:defRPr sz="12800"/>
            </a:lvl5pPr>
            <a:lvl6pPr lvl="5">
              <a:spcBef>
                <a:spcPts val="0"/>
              </a:spcBef>
              <a:spcAft>
                <a:spcPts val="0"/>
              </a:spcAft>
              <a:buSzPts val="4800"/>
              <a:buNone/>
              <a:defRPr sz="12800"/>
            </a:lvl6pPr>
            <a:lvl7pPr lvl="6">
              <a:spcBef>
                <a:spcPts val="0"/>
              </a:spcBef>
              <a:spcAft>
                <a:spcPts val="0"/>
              </a:spcAft>
              <a:buSzPts val="4800"/>
              <a:buNone/>
              <a:defRPr sz="12800"/>
            </a:lvl7pPr>
            <a:lvl8pPr lvl="7">
              <a:spcBef>
                <a:spcPts val="0"/>
              </a:spcBef>
              <a:spcAft>
                <a:spcPts val="0"/>
              </a:spcAft>
              <a:buSzPts val="4800"/>
              <a:buNone/>
              <a:defRPr sz="12800"/>
            </a:lvl8pPr>
            <a:lvl9pPr lvl="8">
              <a:spcBef>
                <a:spcPts val="0"/>
              </a:spcBef>
              <a:spcAft>
                <a:spcPts val="0"/>
              </a:spcAft>
              <a:buSzPts val="4800"/>
              <a:buNone/>
              <a:defRPr sz="12800"/>
            </a:lvl9pPr>
          </a:lstStyle>
          <a:p>
            <a:endParaRPr/>
          </a:p>
        </p:txBody>
      </p:sp>
      <p:sp>
        <p:nvSpPr>
          <p:cNvPr id="34" name="Google Shape;34;p8"/>
          <p:cNvSpPr txBox="1">
            <a:spLocks noGrp="1"/>
          </p:cNvSpPr>
          <p:nvPr>
            <p:ph type="sldNum" idx="12"/>
          </p:nvPr>
        </p:nvSpPr>
        <p:spPr>
          <a:xfrm>
            <a:off x="22593221" y="12435245"/>
            <a:ext cx="1463200" cy="1049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84879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12192000" y="-333"/>
            <a:ext cx="12192000" cy="13716000"/>
          </a:xfrm>
          <a:prstGeom prst="rect">
            <a:avLst/>
          </a:prstGeom>
          <a:solidFill>
            <a:schemeClr val="lt2"/>
          </a:solidFill>
          <a:ln>
            <a:noFill/>
          </a:ln>
        </p:spPr>
        <p:txBody>
          <a:bodyPr spcFirstLastPara="1" wrap="square" lIns="243800" tIns="243800" rIns="243800" bIns="243800" anchor="ctr" anchorCtr="0">
            <a:noAutofit/>
          </a:bodyPr>
          <a:lstStyle/>
          <a:p>
            <a:pPr marL="0" lvl="0" indent="0" algn="l" rtl="0">
              <a:spcBef>
                <a:spcPts val="0"/>
              </a:spcBef>
              <a:spcAft>
                <a:spcPts val="0"/>
              </a:spcAft>
              <a:buNone/>
            </a:pPr>
            <a:endParaRPr sz="9600"/>
          </a:p>
        </p:txBody>
      </p:sp>
      <p:sp>
        <p:nvSpPr>
          <p:cNvPr id="37" name="Google Shape;37;p9"/>
          <p:cNvSpPr txBox="1">
            <a:spLocks noGrp="1"/>
          </p:cNvSpPr>
          <p:nvPr>
            <p:ph type="title"/>
          </p:nvPr>
        </p:nvSpPr>
        <p:spPr>
          <a:xfrm>
            <a:off x="708000" y="3288467"/>
            <a:ext cx="10787200" cy="3952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11200"/>
            </a:lvl1pPr>
            <a:lvl2pPr lvl="1" algn="ctr">
              <a:spcBef>
                <a:spcPts val="0"/>
              </a:spcBef>
              <a:spcAft>
                <a:spcPts val="0"/>
              </a:spcAft>
              <a:buSzPts val="4200"/>
              <a:buNone/>
              <a:defRPr sz="11200"/>
            </a:lvl2pPr>
            <a:lvl3pPr lvl="2" algn="ctr">
              <a:spcBef>
                <a:spcPts val="0"/>
              </a:spcBef>
              <a:spcAft>
                <a:spcPts val="0"/>
              </a:spcAft>
              <a:buSzPts val="4200"/>
              <a:buNone/>
              <a:defRPr sz="11200"/>
            </a:lvl3pPr>
            <a:lvl4pPr lvl="3" algn="ctr">
              <a:spcBef>
                <a:spcPts val="0"/>
              </a:spcBef>
              <a:spcAft>
                <a:spcPts val="0"/>
              </a:spcAft>
              <a:buSzPts val="4200"/>
              <a:buNone/>
              <a:defRPr sz="11200"/>
            </a:lvl4pPr>
            <a:lvl5pPr lvl="4" algn="ctr">
              <a:spcBef>
                <a:spcPts val="0"/>
              </a:spcBef>
              <a:spcAft>
                <a:spcPts val="0"/>
              </a:spcAft>
              <a:buSzPts val="4200"/>
              <a:buNone/>
              <a:defRPr sz="11200"/>
            </a:lvl5pPr>
            <a:lvl6pPr lvl="5" algn="ctr">
              <a:spcBef>
                <a:spcPts val="0"/>
              </a:spcBef>
              <a:spcAft>
                <a:spcPts val="0"/>
              </a:spcAft>
              <a:buSzPts val="4200"/>
              <a:buNone/>
              <a:defRPr sz="11200"/>
            </a:lvl6pPr>
            <a:lvl7pPr lvl="6" algn="ctr">
              <a:spcBef>
                <a:spcPts val="0"/>
              </a:spcBef>
              <a:spcAft>
                <a:spcPts val="0"/>
              </a:spcAft>
              <a:buSzPts val="4200"/>
              <a:buNone/>
              <a:defRPr sz="11200"/>
            </a:lvl7pPr>
            <a:lvl8pPr lvl="7" algn="ctr">
              <a:spcBef>
                <a:spcPts val="0"/>
              </a:spcBef>
              <a:spcAft>
                <a:spcPts val="0"/>
              </a:spcAft>
              <a:buSzPts val="4200"/>
              <a:buNone/>
              <a:defRPr sz="11200"/>
            </a:lvl8pPr>
            <a:lvl9pPr lvl="8" algn="ctr">
              <a:spcBef>
                <a:spcPts val="0"/>
              </a:spcBef>
              <a:spcAft>
                <a:spcPts val="0"/>
              </a:spcAft>
              <a:buSzPts val="4200"/>
              <a:buNone/>
              <a:defRPr sz="11200"/>
            </a:lvl9pPr>
          </a:lstStyle>
          <a:p>
            <a:endParaRPr/>
          </a:p>
        </p:txBody>
      </p:sp>
      <p:sp>
        <p:nvSpPr>
          <p:cNvPr id="38" name="Google Shape;38;p9"/>
          <p:cNvSpPr txBox="1">
            <a:spLocks noGrp="1"/>
          </p:cNvSpPr>
          <p:nvPr>
            <p:ph type="subTitle" idx="1"/>
          </p:nvPr>
        </p:nvSpPr>
        <p:spPr>
          <a:xfrm>
            <a:off x="708000" y="7474867"/>
            <a:ext cx="10787200" cy="3293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5600"/>
            </a:lvl1pPr>
            <a:lvl2pPr lvl="1" algn="ctr">
              <a:lnSpc>
                <a:spcPct val="100000"/>
              </a:lnSpc>
              <a:spcBef>
                <a:spcPts val="0"/>
              </a:spcBef>
              <a:spcAft>
                <a:spcPts val="0"/>
              </a:spcAft>
              <a:buSzPts val="2100"/>
              <a:buNone/>
              <a:defRPr sz="5600"/>
            </a:lvl2pPr>
            <a:lvl3pPr lvl="2" algn="ctr">
              <a:lnSpc>
                <a:spcPct val="100000"/>
              </a:lnSpc>
              <a:spcBef>
                <a:spcPts val="0"/>
              </a:spcBef>
              <a:spcAft>
                <a:spcPts val="0"/>
              </a:spcAft>
              <a:buSzPts val="2100"/>
              <a:buNone/>
              <a:defRPr sz="5600"/>
            </a:lvl3pPr>
            <a:lvl4pPr lvl="3" algn="ctr">
              <a:lnSpc>
                <a:spcPct val="100000"/>
              </a:lnSpc>
              <a:spcBef>
                <a:spcPts val="0"/>
              </a:spcBef>
              <a:spcAft>
                <a:spcPts val="0"/>
              </a:spcAft>
              <a:buSzPts val="2100"/>
              <a:buNone/>
              <a:defRPr sz="5600"/>
            </a:lvl4pPr>
            <a:lvl5pPr lvl="4" algn="ctr">
              <a:lnSpc>
                <a:spcPct val="100000"/>
              </a:lnSpc>
              <a:spcBef>
                <a:spcPts val="0"/>
              </a:spcBef>
              <a:spcAft>
                <a:spcPts val="0"/>
              </a:spcAft>
              <a:buSzPts val="2100"/>
              <a:buNone/>
              <a:defRPr sz="5600"/>
            </a:lvl5pPr>
            <a:lvl6pPr lvl="5" algn="ctr">
              <a:lnSpc>
                <a:spcPct val="100000"/>
              </a:lnSpc>
              <a:spcBef>
                <a:spcPts val="0"/>
              </a:spcBef>
              <a:spcAft>
                <a:spcPts val="0"/>
              </a:spcAft>
              <a:buSzPts val="2100"/>
              <a:buNone/>
              <a:defRPr sz="5600"/>
            </a:lvl6pPr>
            <a:lvl7pPr lvl="6" algn="ctr">
              <a:lnSpc>
                <a:spcPct val="100000"/>
              </a:lnSpc>
              <a:spcBef>
                <a:spcPts val="0"/>
              </a:spcBef>
              <a:spcAft>
                <a:spcPts val="0"/>
              </a:spcAft>
              <a:buSzPts val="2100"/>
              <a:buNone/>
              <a:defRPr sz="5600"/>
            </a:lvl7pPr>
            <a:lvl8pPr lvl="7" algn="ctr">
              <a:lnSpc>
                <a:spcPct val="100000"/>
              </a:lnSpc>
              <a:spcBef>
                <a:spcPts val="0"/>
              </a:spcBef>
              <a:spcAft>
                <a:spcPts val="0"/>
              </a:spcAft>
              <a:buSzPts val="2100"/>
              <a:buNone/>
              <a:defRPr sz="5600"/>
            </a:lvl8pPr>
            <a:lvl9pPr lvl="8" algn="ctr">
              <a:lnSpc>
                <a:spcPct val="100000"/>
              </a:lnSpc>
              <a:spcBef>
                <a:spcPts val="0"/>
              </a:spcBef>
              <a:spcAft>
                <a:spcPts val="0"/>
              </a:spcAft>
              <a:buSzPts val="2100"/>
              <a:buNone/>
              <a:defRPr sz="5600"/>
            </a:lvl9pPr>
          </a:lstStyle>
          <a:p>
            <a:endParaRPr/>
          </a:p>
        </p:txBody>
      </p:sp>
      <p:sp>
        <p:nvSpPr>
          <p:cNvPr id="39" name="Google Shape;39;p9"/>
          <p:cNvSpPr txBox="1">
            <a:spLocks noGrp="1"/>
          </p:cNvSpPr>
          <p:nvPr>
            <p:ph type="body" idx="2"/>
          </p:nvPr>
        </p:nvSpPr>
        <p:spPr>
          <a:xfrm>
            <a:off x="13172000" y="1930867"/>
            <a:ext cx="10232000" cy="9853600"/>
          </a:xfrm>
          <a:prstGeom prst="rect">
            <a:avLst/>
          </a:prstGeom>
        </p:spPr>
        <p:txBody>
          <a:bodyPr spcFirstLastPara="1" wrap="square" lIns="91425" tIns="91425" rIns="91425" bIns="91425" anchor="ctr" anchorCtr="0">
            <a:normAutofit/>
          </a:bodyPr>
          <a:lstStyle>
            <a:lvl1pPr marL="1219215" lvl="0" indent="-914411">
              <a:spcBef>
                <a:spcPts val="0"/>
              </a:spcBef>
              <a:spcAft>
                <a:spcPts val="0"/>
              </a:spcAft>
              <a:buSzPts val="1800"/>
              <a:buChar char="●"/>
              <a:defRPr/>
            </a:lvl1pPr>
            <a:lvl2pPr marL="2438430" lvl="1" indent="-846677">
              <a:spcBef>
                <a:spcPts val="0"/>
              </a:spcBef>
              <a:spcAft>
                <a:spcPts val="0"/>
              </a:spcAft>
              <a:buSzPts val="1400"/>
              <a:buChar char="○"/>
              <a:defRPr/>
            </a:lvl2pPr>
            <a:lvl3pPr marL="3657646" lvl="2" indent="-846677">
              <a:spcBef>
                <a:spcPts val="0"/>
              </a:spcBef>
              <a:spcAft>
                <a:spcPts val="0"/>
              </a:spcAft>
              <a:buSzPts val="1400"/>
              <a:buChar char="■"/>
              <a:defRPr/>
            </a:lvl3pPr>
            <a:lvl4pPr marL="4876861" lvl="3" indent="-846677">
              <a:spcBef>
                <a:spcPts val="0"/>
              </a:spcBef>
              <a:spcAft>
                <a:spcPts val="0"/>
              </a:spcAft>
              <a:buSzPts val="1400"/>
              <a:buChar char="●"/>
              <a:defRPr/>
            </a:lvl4pPr>
            <a:lvl5pPr marL="6096076" lvl="4" indent="-846677">
              <a:spcBef>
                <a:spcPts val="0"/>
              </a:spcBef>
              <a:spcAft>
                <a:spcPts val="0"/>
              </a:spcAft>
              <a:buSzPts val="1400"/>
              <a:buChar char="○"/>
              <a:defRPr/>
            </a:lvl5pPr>
            <a:lvl6pPr marL="7315291" lvl="5" indent="-846677">
              <a:spcBef>
                <a:spcPts val="0"/>
              </a:spcBef>
              <a:spcAft>
                <a:spcPts val="0"/>
              </a:spcAft>
              <a:buSzPts val="1400"/>
              <a:buChar char="■"/>
              <a:defRPr/>
            </a:lvl6pPr>
            <a:lvl7pPr marL="8534507" lvl="6" indent="-846677">
              <a:spcBef>
                <a:spcPts val="0"/>
              </a:spcBef>
              <a:spcAft>
                <a:spcPts val="0"/>
              </a:spcAft>
              <a:buSzPts val="1400"/>
              <a:buChar char="●"/>
              <a:defRPr/>
            </a:lvl7pPr>
            <a:lvl8pPr marL="9753722" lvl="7" indent="-846677">
              <a:spcBef>
                <a:spcPts val="0"/>
              </a:spcBef>
              <a:spcAft>
                <a:spcPts val="0"/>
              </a:spcAft>
              <a:buSzPts val="1400"/>
              <a:buChar char="○"/>
              <a:defRPr/>
            </a:lvl8pPr>
            <a:lvl9pPr marL="10972937" lvl="8" indent="-846677">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22593221" y="12435245"/>
            <a:ext cx="1463200" cy="1049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60678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831200" y="11281533"/>
            <a:ext cx="15996800" cy="1613600"/>
          </a:xfrm>
          <a:prstGeom prst="rect">
            <a:avLst/>
          </a:prstGeom>
        </p:spPr>
        <p:txBody>
          <a:bodyPr spcFirstLastPara="1" wrap="square" lIns="91425" tIns="91425" rIns="91425" bIns="91425" anchor="ctr" anchorCtr="0">
            <a:normAutofit/>
          </a:bodyPr>
          <a:lstStyle>
            <a:lvl1pPr marL="1219215" lvl="0" indent="-609608">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22593221" y="12435245"/>
            <a:ext cx="1463200" cy="1049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89476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831200" y="2949667"/>
            <a:ext cx="22721600" cy="5236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32000"/>
            </a:lvl1pPr>
            <a:lvl2pPr lvl="1" algn="ctr">
              <a:spcBef>
                <a:spcPts val="0"/>
              </a:spcBef>
              <a:spcAft>
                <a:spcPts val="0"/>
              </a:spcAft>
              <a:buSzPts val="12000"/>
              <a:buNone/>
              <a:defRPr sz="32000"/>
            </a:lvl2pPr>
            <a:lvl3pPr lvl="2" algn="ctr">
              <a:spcBef>
                <a:spcPts val="0"/>
              </a:spcBef>
              <a:spcAft>
                <a:spcPts val="0"/>
              </a:spcAft>
              <a:buSzPts val="12000"/>
              <a:buNone/>
              <a:defRPr sz="32000"/>
            </a:lvl3pPr>
            <a:lvl4pPr lvl="3" algn="ctr">
              <a:spcBef>
                <a:spcPts val="0"/>
              </a:spcBef>
              <a:spcAft>
                <a:spcPts val="0"/>
              </a:spcAft>
              <a:buSzPts val="12000"/>
              <a:buNone/>
              <a:defRPr sz="32000"/>
            </a:lvl4pPr>
            <a:lvl5pPr lvl="4" algn="ctr">
              <a:spcBef>
                <a:spcPts val="0"/>
              </a:spcBef>
              <a:spcAft>
                <a:spcPts val="0"/>
              </a:spcAft>
              <a:buSzPts val="12000"/>
              <a:buNone/>
              <a:defRPr sz="32000"/>
            </a:lvl5pPr>
            <a:lvl6pPr lvl="5" algn="ctr">
              <a:spcBef>
                <a:spcPts val="0"/>
              </a:spcBef>
              <a:spcAft>
                <a:spcPts val="0"/>
              </a:spcAft>
              <a:buSzPts val="12000"/>
              <a:buNone/>
              <a:defRPr sz="32000"/>
            </a:lvl6pPr>
            <a:lvl7pPr lvl="6" algn="ctr">
              <a:spcBef>
                <a:spcPts val="0"/>
              </a:spcBef>
              <a:spcAft>
                <a:spcPts val="0"/>
              </a:spcAft>
              <a:buSzPts val="12000"/>
              <a:buNone/>
              <a:defRPr sz="32000"/>
            </a:lvl7pPr>
            <a:lvl8pPr lvl="7" algn="ctr">
              <a:spcBef>
                <a:spcPts val="0"/>
              </a:spcBef>
              <a:spcAft>
                <a:spcPts val="0"/>
              </a:spcAft>
              <a:buSzPts val="12000"/>
              <a:buNone/>
              <a:defRPr sz="32000"/>
            </a:lvl8pPr>
            <a:lvl9pPr lvl="8" algn="ctr">
              <a:spcBef>
                <a:spcPts val="0"/>
              </a:spcBef>
              <a:spcAft>
                <a:spcPts val="0"/>
              </a:spcAft>
              <a:buSzPts val="12000"/>
              <a:buNone/>
              <a:defRPr sz="32000"/>
            </a:lvl9pPr>
          </a:lstStyle>
          <a:p>
            <a:r>
              <a:t>xx%</a:t>
            </a:r>
          </a:p>
        </p:txBody>
      </p:sp>
      <p:sp>
        <p:nvSpPr>
          <p:cNvPr id="46" name="Google Shape;46;p11"/>
          <p:cNvSpPr txBox="1">
            <a:spLocks noGrp="1"/>
          </p:cNvSpPr>
          <p:nvPr>
            <p:ph type="body" idx="1"/>
          </p:nvPr>
        </p:nvSpPr>
        <p:spPr>
          <a:xfrm>
            <a:off x="831200" y="8405933"/>
            <a:ext cx="22721600" cy="3468800"/>
          </a:xfrm>
          <a:prstGeom prst="rect">
            <a:avLst/>
          </a:prstGeom>
        </p:spPr>
        <p:txBody>
          <a:bodyPr spcFirstLastPara="1" wrap="square" lIns="91425" tIns="91425" rIns="91425" bIns="91425" anchor="t" anchorCtr="0">
            <a:normAutofit/>
          </a:bodyPr>
          <a:lstStyle>
            <a:lvl1pPr marL="1219215" lvl="0" indent="-914411" algn="ctr">
              <a:spcBef>
                <a:spcPts val="0"/>
              </a:spcBef>
              <a:spcAft>
                <a:spcPts val="0"/>
              </a:spcAft>
              <a:buSzPts val="1800"/>
              <a:buChar char="●"/>
              <a:defRPr/>
            </a:lvl1pPr>
            <a:lvl2pPr marL="2438430" lvl="1" indent="-846677" algn="ctr">
              <a:spcBef>
                <a:spcPts val="0"/>
              </a:spcBef>
              <a:spcAft>
                <a:spcPts val="0"/>
              </a:spcAft>
              <a:buSzPts val="1400"/>
              <a:buChar char="○"/>
              <a:defRPr/>
            </a:lvl2pPr>
            <a:lvl3pPr marL="3657646" lvl="2" indent="-846677" algn="ctr">
              <a:spcBef>
                <a:spcPts val="0"/>
              </a:spcBef>
              <a:spcAft>
                <a:spcPts val="0"/>
              </a:spcAft>
              <a:buSzPts val="1400"/>
              <a:buChar char="■"/>
              <a:defRPr/>
            </a:lvl3pPr>
            <a:lvl4pPr marL="4876861" lvl="3" indent="-846677" algn="ctr">
              <a:spcBef>
                <a:spcPts val="0"/>
              </a:spcBef>
              <a:spcAft>
                <a:spcPts val="0"/>
              </a:spcAft>
              <a:buSzPts val="1400"/>
              <a:buChar char="●"/>
              <a:defRPr/>
            </a:lvl4pPr>
            <a:lvl5pPr marL="6096076" lvl="4" indent="-846677" algn="ctr">
              <a:spcBef>
                <a:spcPts val="0"/>
              </a:spcBef>
              <a:spcAft>
                <a:spcPts val="0"/>
              </a:spcAft>
              <a:buSzPts val="1400"/>
              <a:buChar char="○"/>
              <a:defRPr/>
            </a:lvl5pPr>
            <a:lvl6pPr marL="7315291" lvl="5" indent="-846677" algn="ctr">
              <a:spcBef>
                <a:spcPts val="0"/>
              </a:spcBef>
              <a:spcAft>
                <a:spcPts val="0"/>
              </a:spcAft>
              <a:buSzPts val="1400"/>
              <a:buChar char="■"/>
              <a:defRPr/>
            </a:lvl6pPr>
            <a:lvl7pPr marL="8534507" lvl="6" indent="-846677" algn="ctr">
              <a:spcBef>
                <a:spcPts val="0"/>
              </a:spcBef>
              <a:spcAft>
                <a:spcPts val="0"/>
              </a:spcAft>
              <a:buSzPts val="1400"/>
              <a:buChar char="●"/>
              <a:defRPr/>
            </a:lvl7pPr>
            <a:lvl8pPr marL="9753722" lvl="7" indent="-846677" algn="ctr">
              <a:spcBef>
                <a:spcPts val="0"/>
              </a:spcBef>
              <a:spcAft>
                <a:spcPts val="0"/>
              </a:spcAft>
              <a:buSzPts val="1400"/>
              <a:buChar char="○"/>
              <a:defRPr/>
            </a:lvl8pPr>
            <a:lvl9pPr marL="10972937" lvl="8" indent="-846677"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22593221" y="12435245"/>
            <a:ext cx="1463200" cy="1049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0865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22593221" y="12435245"/>
            <a:ext cx="1463200" cy="1049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65416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225C6-1008-4C88-A634-F6C7500CA6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297CE1-CD14-426D-8F94-AE1751000D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773DD2-9393-4BF5-B1A6-5195072A87FF}"/>
              </a:ext>
            </a:extLst>
          </p:cNvPr>
          <p:cNvSpPr>
            <a:spLocks noGrp="1"/>
          </p:cNvSpPr>
          <p:nvPr>
            <p:ph type="dt" sz="half" idx="10"/>
          </p:nvPr>
        </p:nvSpPr>
        <p:spPr/>
        <p:txBody>
          <a:bodyPr/>
          <a:lstStyle/>
          <a:p>
            <a:fld id="{33FA44BC-D700-49FF-8EDD-B831B15D8164}" type="datetimeFigureOut">
              <a:rPr lang="en-US" smtClean="0"/>
              <a:t>3/1/2024</a:t>
            </a:fld>
            <a:endParaRPr lang="en-US"/>
          </a:p>
        </p:txBody>
      </p:sp>
      <p:sp>
        <p:nvSpPr>
          <p:cNvPr id="5" name="Footer Placeholder 4">
            <a:extLst>
              <a:ext uri="{FF2B5EF4-FFF2-40B4-BE49-F238E27FC236}">
                <a16:creationId xmlns:a16="http://schemas.microsoft.com/office/drawing/2014/main" id="{C6131189-7F9C-46C2-8328-621F7B835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BDEC16-8E01-40D2-8D48-EB2DFC659B43}"/>
              </a:ext>
            </a:extLst>
          </p:cNvPr>
          <p:cNvSpPr>
            <a:spLocks noGrp="1"/>
          </p:cNvSpPr>
          <p:nvPr>
            <p:ph type="sldNum" sz="quarter" idx="12"/>
          </p:nvPr>
        </p:nvSpPr>
        <p:spPr/>
        <p:txBody>
          <a:bodyPr/>
          <a:lstStyle/>
          <a:p>
            <a:fld id="{6DD2ED5D-C420-46FC-9F17-98FAF5FA750B}" type="slidenum">
              <a:rPr lang="en-US" smtClean="0"/>
              <a:t>‹#›</a:t>
            </a:fld>
            <a:endParaRPr lang="en-US"/>
          </a:p>
        </p:txBody>
      </p:sp>
    </p:spTree>
    <p:extLst>
      <p:ext uri="{BB962C8B-B14F-4D97-AF65-F5344CB8AC3E}">
        <p14:creationId xmlns:p14="http://schemas.microsoft.com/office/powerpoint/2010/main" val="1940438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6977C32-6781-4E43-B083-CC319C1A2BE1}"/>
              </a:ext>
            </a:extLst>
          </p:cNvPr>
          <p:cNvSpPr>
            <a:spLocks noGrp="1"/>
          </p:cNvSpPr>
          <p:nvPr>
            <p:ph type="pic" sz="quarter" idx="10" hasCustomPrompt="1"/>
          </p:nvPr>
        </p:nvSpPr>
        <p:spPr>
          <a:xfrm>
            <a:off x="0" y="1"/>
            <a:ext cx="24384000" cy="13573126"/>
          </a:xfrm>
          <a:solidFill>
            <a:schemeClr val="tx1">
              <a:lumMod val="75000"/>
              <a:lumOff val="25000"/>
            </a:schemeClr>
          </a:solidFill>
        </p:spPr>
        <p:txBody>
          <a:bodyPr rIns="1044000" anchor="ctr"/>
          <a:lstStyle>
            <a:lvl1pPr marL="0" indent="0" algn="r">
              <a:buNone/>
              <a:defRPr sz="22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0" y="1"/>
            <a:ext cx="12672000" cy="1357312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noProof="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864000" y="4754000"/>
            <a:ext cx="10944000" cy="4775200"/>
          </a:xfrm>
        </p:spPr>
        <p:txBody>
          <a:bodyPr anchor="b"/>
          <a:lstStyle>
            <a:lvl1pPr algn="l">
              <a:defRPr sz="8400" spc="-6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864000" y="9925050"/>
            <a:ext cx="10944000" cy="2438400"/>
          </a:xfrm>
        </p:spPr>
        <p:txBody>
          <a:bodyPr/>
          <a:lstStyle>
            <a:lvl1pPr marL="0" indent="0" algn="l">
              <a:buNone/>
              <a:defRPr sz="48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noProof="0"/>
              <a:t>Click to edit Master subtitle style</a:t>
            </a:r>
          </a:p>
        </p:txBody>
      </p:sp>
      <p:sp>
        <p:nvSpPr>
          <p:cNvPr id="6" name="Rectangle 5">
            <a:extLst>
              <a:ext uri="{FF2B5EF4-FFF2-40B4-BE49-F238E27FC236}">
                <a16:creationId xmlns:a16="http://schemas.microsoft.com/office/drawing/2014/main" id="{EA8EA9D3-63E1-4170-B9FF-2F1AF08CCA45}"/>
              </a:ext>
            </a:extLst>
          </p:cNvPr>
          <p:cNvSpPr/>
          <p:nvPr userDrawn="1"/>
        </p:nvSpPr>
        <p:spPr>
          <a:xfrm>
            <a:off x="-1" y="13573127"/>
            <a:ext cx="23543998" cy="142874"/>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noProof="0"/>
          </a:p>
        </p:txBody>
      </p:sp>
      <p:sp>
        <p:nvSpPr>
          <p:cNvPr id="7" name="Rectangle 6">
            <a:extLst>
              <a:ext uri="{FF2B5EF4-FFF2-40B4-BE49-F238E27FC236}">
                <a16:creationId xmlns:a16="http://schemas.microsoft.com/office/drawing/2014/main" id="{B6AE9C85-4EEF-40CA-AA18-4DC9F703F4FD}"/>
              </a:ext>
            </a:extLst>
          </p:cNvPr>
          <p:cNvSpPr/>
          <p:nvPr userDrawn="1"/>
        </p:nvSpPr>
        <p:spPr>
          <a:xfrm>
            <a:off x="23543998" y="13573127"/>
            <a:ext cx="840000" cy="1428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noProof="0"/>
          </a:p>
        </p:txBody>
      </p:sp>
    </p:spTree>
    <p:extLst>
      <p:ext uri="{BB962C8B-B14F-4D97-AF65-F5344CB8AC3E}">
        <p14:creationId xmlns:p14="http://schemas.microsoft.com/office/powerpoint/2010/main" val="2751521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8BA39708-26C4-4C58-AAF1-7DDBAAFACC99}"/>
              </a:ext>
            </a:extLst>
          </p:cNvPr>
          <p:cNvSpPr>
            <a:spLocks noGrp="1"/>
          </p:cNvSpPr>
          <p:nvPr>
            <p:ph type="pic" sz="quarter" idx="10" hasCustomPrompt="1"/>
          </p:nvPr>
        </p:nvSpPr>
        <p:spPr>
          <a:xfrm>
            <a:off x="0" y="1"/>
            <a:ext cx="24384000" cy="13573126"/>
          </a:xfrm>
          <a:solidFill>
            <a:schemeClr val="tx1">
              <a:lumMod val="75000"/>
              <a:lumOff val="25000"/>
            </a:schemeClr>
          </a:solidFill>
        </p:spPr>
        <p:txBody>
          <a:bodyPr lIns="1044000" rIns="0" anchor="ctr"/>
          <a:lstStyle>
            <a:lvl1pPr marL="0" indent="0" algn="l">
              <a:buNone/>
              <a:defRPr sz="22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10" name="Rectangle 9">
            <a:extLst>
              <a:ext uri="{FF2B5EF4-FFF2-40B4-BE49-F238E27FC236}">
                <a16:creationId xmlns:a16="http://schemas.microsoft.com/office/drawing/2014/main" id="{129FEC1A-545F-4D58-B291-028B7D695567}"/>
              </a:ext>
            </a:extLst>
          </p:cNvPr>
          <p:cNvSpPr/>
          <p:nvPr userDrawn="1"/>
        </p:nvSpPr>
        <p:spPr>
          <a:xfrm>
            <a:off x="12672001" y="1"/>
            <a:ext cx="7959150" cy="135731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noProof="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13079792" y="4754000"/>
            <a:ext cx="7143564" cy="4775200"/>
          </a:xfrm>
        </p:spPr>
        <p:txBody>
          <a:bodyPr anchor="b"/>
          <a:lstStyle>
            <a:lvl1pPr algn="l">
              <a:defRPr sz="7200" spc="-6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13079792" y="9925050"/>
            <a:ext cx="7143564" cy="2438400"/>
          </a:xfrm>
        </p:spPr>
        <p:txBody>
          <a:bodyPr/>
          <a:lstStyle>
            <a:lvl1pPr marL="0" indent="0" algn="l">
              <a:buNone/>
              <a:defRPr sz="48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noProof="0"/>
              <a:t>Click to edit Master subtitle style</a:t>
            </a:r>
          </a:p>
        </p:txBody>
      </p:sp>
      <p:sp>
        <p:nvSpPr>
          <p:cNvPr id="6" name="Rectangle 5">
            <a:extLst>
              <a:ext uri="{FF2B5EF4-FFF2-40B4-BE49-F238E27FC236}">
                <a16:creationId xmlns:a16="http://schemas.microsoft.com/office/drawing/2014/main" id="{787B6BB1-24C3-48A6-913C-94F7EA8127A1}"/>
              </a:ext>
            </a:extLst>
          </p:cNvPr>
          <p:cNvSpPr/>
          <p:nvPr userDrawn="1"/>
        </p:nvSpPr>
        <p:spPr>
          <a:xfrm>
            <a:off x="-1" y="13573127"/>
            <a:ext cx="23543998" cy="142874"/>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noProof="0"/>
          </a:p>
        </p:txBody>
      </p:sp>
      <p:sp>
        <p:nvSpPr>
          <p:cNvPr id="7" name="Rectangle 6">
            <a:extLst>
              <a:ext uri="{FF2B5EF4-FFF2-40B4-BE49-F238E27FC236}">
                <a16:creationId xmlns:a16="http://schemas.microsoft.com/office/drawing/2014/main" id="{C1C9CBFF-5639-480A-82C7-50DAD54E2E48}"/>
              </a:ext>
            </a:extLst>
          </p:cNvPr>
          <p:cNvSpPr/>
          <p:nvPr userDrawn="1"/>
        </p:nvSpPr>
        <p:spPr>
          <a:xfrm>
            <a:off x="23543998" y="13573127"/>
            <a:ext cx="840000" cy="1428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noProof="0"/>
          </a:p>
        </p:txBody>
      </p:sp>
    </p:spTree>
    <p:extLst>
      <p:ext uri="{BB962C8B-B14F-4D97-AF65-F5344CB8AC3E}">
        <p14:creationId xmlns:p14="http://schemas.microsoft.com/office/powerpoint/2010/main" val="1426755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solidFill>
          <a:schemeClr val="bg1">
            <a:lumMod val="95000"/>
          </a:schemeClr>
        </a:solidFill>
        <a:effectLst/>
      </p:bgPr>
    </p:bg>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6FAD7B97-1B74-414B-B585-45E33908CBEB}"/>
              </a:ext>
            </a:extLst>
          </p:cNvPr>
          <p:cNvSpPr>
            <a:spLocks noGrp="1"/>
          </p:cNvSpPr>
          <p:nvPr>
            <p:ph type="pic" sz="quarter" idx="10" hasCustomPrompt="1"/>
          </p:nvPr>
        </p:nvSpPr>
        <p:spPr>
          <a:xfrm>
            <a:off x="0" y="1"/>
            <a:ext cx="24384000" cy="12730726"/>
          </a:xfrm>
          <a:solidFill>
            <a:schemeClr val="tx1">
              <a:lumMod val="75000"/>
              <a:lumOff val="25000"/>
            </a:schemeClr>
          </a:solidFill>
        </p:spPr>
        <p:txBody>
          <a:bodyPr vert="vert270" lIns="144000" tIns="0" rIns="0" anchor="t"/>
          <a:lstStyle>
            <a:lvl1pPr marL="0" indent="0" algn="ctr">
              <a:buNone/>
              <a:defRPr sz="22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864000" y="2"/>
            <a:ext cx="23520000" cy="12730724"/>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noProof="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1361456" y="4754000"/>
            <a:ext cx="12599364" cy="4775200"/>
          </a:xfrm>
        </p:spPr>
        <p:txBody>
          <a:bodyPr anchor="b"/>
          <a:lstStyle>
            <a:lvl1pPr algn="l">
              <a:defRPr sz="8400" spc="-6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1361456" y="9925050"/>
            <a:ext cx="12599364" cy="2438400"/>
          </a:xfrm>
        </p:spPr>
        <p:txBody>
          <a:bodyPr/>
          <a:lstStyle>
            <a:lvl1pPr marL="0" indent="0" algn="l">
              <a:buNone/>
              <a:defRPr sz="48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noProof="0"/>
              <a:t>Click to edit Master subtitle style</a:t>
            </a:r>
          </a:p>
        </p:txBody>
      </p:sp>
      <p:sp>
        <p:nvSpPr>
          <p:cNvPr id="5" name="Rectangle 4">
            <a:extLst>
              <a:ext uri="{FF2B5EF4-FFF2-40B4-BE49-F238E27FC236}">
                <a16:creationId xmlns:a16="http://schemas.microsoft.com/office/drawing/2014/main" id="{C1384471-818E-4B2E-BA19-852421944514}"/>
              </a:ext>
            </a:extLst>
          </p:cNvPr>
          <p:cNvSpPr/>
          <p:nvPr userDrawn="1"/>
        </p:nvSpPr>
        <p:spPr>
          <a:xfrm>
            <a:off x="-1" y="13573127"/>
            <a:ext cx="23543998" cy="142874"/>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noProof="0"/>
          </a:p>
        </p:txBody>
      </p:sp>
      <p:sp>
        <p:nvSpPr>
          <p:cNvPr id="6" name="Rectangle 5">
            <a:extLst>
              <a:ext uri="{FF2B5EF4-FFF2-40B4-BE49-F238E27FC236}">
                <a16:creationId xmlns:a16="http://schemas.microsoft.com/office/drawing/2014/main" id="{6FBA5E93-E4C5-4917-B92A-53FC468CFEBD}"/>
              </a:ext>
            </a:extLst>
          </p:cNvPr>
          <p:cNvSpPr/>
          <p:nvPr userDrawn="1"/>
        </p:nvSpPr>
        <p:spPr>
          <a:xfrm>
            <a:off x="23543998" y="13573127"/>
            <a:ext cx="840000" cy="1428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noProof="0"/>
          </a:p>
        </p:txBody>
      </p:sp>
      <p:sp>
        <p:nvSpPr>
          <p:cNvPr id="7" name="Slide Number Placeholder 6">
            <a:extLst>
              <a:ext uri="{FF2B5EF4-FFF2-40B4-BE49-F238E27FC236}">
                <a16:creationId xmlns:a16="http://schemas.microsoft.com/office/drawing/2014/main" id="{6C109B30-9CC9-4BE8-AB10-1BA398CAB523}"/>
              </a:ext>
            </a:extLst>
          </p:cNvPr>
          <p:cNvSpPr>
            <a:spLocks noGrp="1"/>
          </p:cNvSpPr>
          <p:nvPr>
            <p:ph type="sldNum" sz="quarter" idx="12"/>
          </p:nvPr>
        </p:nvSpPr>
        <p:spPr/>
        <p:txBody>
          <a:bodyPr/>
          <a:lstStyle/>
          <a:p>
            <a:fld id="{4B73C415-D670-4716-A5EC-CC4D52CA2BAC}" type="slidenum">
              <a:rPr lang="en-US" noProof="0" smtClean="0"/>
              <a:pPr/>
              <a:t>‹#›</a:t>
            </a:fld>
            <a:endParaRPr lang="en-US" noProof="0"/>
          </a:p>
        </p:txBody>
      </p:sp>
      <p:sp>
        <p:nvSpPr>
          <p:cNvPr id="9" name="Footer Placeholder 8">
            <a:extLst>
              <a:ext uri="{FF2B5EF4-FFF2-40B4-BE49-F238E27FC236}">
                <a16:creationId xmlns:a16="http://schemas.microsoft.com/office/drawing/2014/main" id="{AF77174B-114F-48DF-AFBF-1AA3416ACD4A}"/>
              </a:ext>
            </a:extLst>
          </p:cNvPr>
          <p:cNvSpPr>
            <a:spLocks noGrp="1"/>
          </p:cNvSpPr>
          <p:nvPr>
            <p:ph type="ftr" sz="quarter" idx="13"/>
          </p:nvPr>
        </p:nvSpPr>
        <p:spPr/>
        <p:txBody>
          <a:bodyPr/>
          <a:lstStyle/>
          <a:p>
            <a:r>
              <a:rPr lang="en-US" noProof="0"/>
              <a:t>Fall Data Population-Live v.1 September 8, 2020</a:t>
            </a:r>
          </a:p>
        </p:txBody>
      </p:sp>
    </p:spTree>
    <p:extLst>
      <p:ext uri="{BB962C8B-B14F-4D97-AF65-F5344CB8AC3E}">
        <p14:creationId xmlns:p14="http://schemas.microsoft.com/office/powerpoint/2010/main" val="42804386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10706100" y="7429499"/>
            <a:ext cx="12813900" cy="62864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noProof="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863999" y="7429493"/>
            <a:ext cx="8832450" cy="4729182"/>
          </a:xfrm>
        </p:spPr>
        <p:txBody>
          <a:bodyPr anchor="t"/>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11316207" y="7962902"/>
            <a:ext cx="11498966" cy="2686052"/>
          </a:xfrm>
        </p:spPr>
        <p:txBody>
          <a:bodyPr anchor="b"/>
          <a:lstStyle>
            <a:lvl1pPr>
              <a:defRPr sz="7200">
                <a:solidFill>
                  <a:schemeClr val="bg1"/>
                </a:solidFill>
              </a:defRPr>
            </a:lvl1pPr>
          </a:lstStyle>
          <a:p>
            <a:r>
              <a:rPr lang="en-US" noProof="0"/>
              <a:t>Click to edit Master title style</a:t>
            </a:r>
          </a:p>
        </p:txBody>
      </p:sp>
      <p:sp>
        <p:nvSpPr>
          <p:cNvPr id="5" name="Picture Placeholder 4">
            <a:extLst>
              <a:ext uri="{FF2B5EF4-FFF2-40B4-BE49-F238E27FC236}">
                <a16:creationId xmlns:a16="http://schemas.microsoft.com/office/drawing/2014/main" id="{528B6E3D-9C01-45EA-9E2B-711EC1B84F84}"/>
              </a:ext>
            </a:extLst>
          </p:cNvPr>
          <p:cNvSpPr>
            <a:spLocks noGrp="1"/>
          </p:cNvSpPr>
          <p:nvPr>
            <p:ph type="pic" sz="quarter" idx="12" hasCustomPrompt="1"/>
          </p:nvPr>
        </p:nvSpPr>
        <p:spPr>
          <a:xfrm>
            <a:off x="10706100" y="1"/>
            <a:ext cx="12813900" cy="7429494"/>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22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a:t>Insert or Drag &amp; Drop your photo here</a:t>
            </a:r>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864001" y="12730727"/>
            <a:ext cx="8832450" cy="824862"/>
          </a:xfrm>
        </p:spPr>
        <p:txBody>
          <a:bodyPr/>
          <a:lstStyle/>
          <a:p>
            <a:r>
              <a:rPr lang="en-US" noProof="0"/>
              <a:t>Fall Data Population-Live v.1 September 8, 2020</a:t>
            </a:r>
          </a:p>
        </p:txBody>
      </p:sp>
      <p:sp>
        <p:nvSpPr>
          <p:cNvPr id="20" name="Text Placeholder 19">
            <a:extLst>
              <a:ext uri="{FF2B5EF4-FFF2-40B4-BE49-F238E27FC236}">
                <a16:creationId xmlns:a16="http://schemas.microsoft.com/office/drawing/2014/main" id="{CC8965A7-6363-464F-998B-64E00F4F4956}"/>
              </a:ext>
            </a:extLst>
          </p:cNvPr>
          <p:cNvSpPr>
            <a:spLocks noGrp="1"/>
          </p:cNvSpPr>
          <p:nvPr>
            <p:ph type="body" sz="quarter" idx="14" hasCustomPrompt="1"/>
          </p:nvPr>
        </p:nvSpPr>
        <p:spPr>
          <a:xfrm>
            <a:off x="11316884" y="11315701"/>
            <a:ext cx="11498668" cy="2239886"/>
          </a:xfrm>
        </p:spPr>
        <p:txBody>
          <a:bodyPr/>
          <a:lstStyle>
            <a:lvl1pPr marL="0" indent="0">
              <a:buNone/>
              <a:defRPr sz="36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Subtitle, tagline or blurb can go here</a:t>
            </a:r>
          </a:p>
        </p:txBody>
      </p:sp>
    </p:spTree>
    <p:extLst>
      <p:ext uri="{BB962C8B-B14F-4D97-AF65-F5344CB8AC3E}">
        <p14:creationId xmlns:p14="http://schemas.microsoft.com/office/powerpoint/2010/main" val="1875140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15EBA-443D-4644-A8FC-F20E6BB9C98B}"/>
              </a:ext>
            </a:extLst>
          </p:cNvPr>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a:extLst>
              <a:ext uri="{FF2B5EF4-FFF2-40B4-BE49-F238E27FC236}">
                <a16:creationId xmlns:a16="http://schemas.microsoft.com/office/drawing/2014/main" id="{3B905D76-D04A-4C9F-BDCD-98A16B1D8DDA}"/>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8750B7-2F75-4428-A189-1500F5BDDF91}"/>
              </a:ext>
            </a:extLst>
          </p:cNvPr>
          <p:cNvSpPr>
            <a:spLocks noGrp="1"/>
          </p:cNvSpPr>
          <p:nvPr>
            <p:ph type="dt" sz="half" idx="10"/>
          </p:nvPr>
        </p:nvSpPr>
        <p:spPr/>
        <p:txBody>
          <a:bodyPr/>
          <a:lstStyle/>
          <a:p>
            <a:fld id="{33FA44BC-D700-49FF-8EDD-B831B15D8164}" type="datetimeFigureOut">
              <a:rPr lang="en-US" smtClean="0"/>
              <a:t>3/1/2024</a:t>
            </a:fld>
            <a:endParaRPr lang="en-US"/>
          </a:p>
        </p:txBody>
      </p:sp>
      <p:sp>
        <p:nvSpPr>
          <p:cNvPr id="5" name="Footer Placeholder 4">
            <a:extLst>
              <a:ext uri="{FF2B5EF4-FFF2-40B4-BE49-F238E27FC236}">
                <a16:creationId xmlns:a16="http://schemas.microsoft.com/office/drawing/2014/main" id="{2DCE3E66-8CA4-436A-A2B0-601EFFA966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D9BD32-E30E-4349-AD7D-3F80C52953C8}"/>
              </a:ext>
            </a:extLst>
          </p:cNvPr>
          <p:cNvSpPr>
            <a:spLocks noGrp="1"/>
          </p:cNvSpPr>
          <p:nvPr>
            <p:ph type="sldNum" sz="quarter" idx="12"/>
          </p:nvPr>
        </p:nvSpPr>
        <p:spPr/>
        <p:txBody>
          <a:bodyPr/>
          <a:lstStyle/>
          <a:p>
            <a:fld id="{6DD2ED5D-C420-46FC-9F17-98FAF5FA750B}" type="slidenum">
              <a:rPr lang="en-US" smtClean="0"/>
              <a:t>‹#›</a:t>
            </a:fld>
            <a:endParaRPr lang="en-US"/>
          </a:p>
        </p:txBody>
      </p:sp>
    </p:spTree>
    <p:extLst>
      <p:ext uri="{BB962C8B-B14F-4D97-AF65-F5344CB8AC3E}">
        <p14:creationId xmlns:p14="http://schemas.microsoft.com/office/powerpoint/2010/main" val="36225938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864000" y="864000"/>
            <a:ext cx="22680000" cy="864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Fall Data Population-Live v.1 September 8, 2020</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863601" y="2016000"/>
            <a:ext cx="22679026" cy="720000"/>
          </a:xfrm>
        </p:spPr>
        <p:txBody>
          <a:bodyPr/>
          <a:lstStyle>
            <a:lvl1pPr marL="0" indent="0">
              <a:buNone/>
              <a:defRPr/>
            </a:lvl1pPr>
            <a:lvl2pPr marL="533400" indent="0">
              <a:buNone/>
              <a:defRPr/>
            </a:lvl2pPr>
            <a:lvl3pPr marL="1085850" indent="0">
              <a:buNone/>
              <a:defRPr/>
            </a:lvl3pPr>
            <a:lvl4pPr marL="1619250" indent="0">
              <a:buNone/>
              <a:defRPr/>
            </a:lvl4pPr>
            <a:lvl5pPr marL="2152650" indent="0">
              <a:buNone/>
              <a:defRPr/>
            </a:lvl5pPr>
          </a:lstStyle>
          <a:p>
            <a:pPr lvl="0"/>
            <a:r>
              <a:rPr lang="en-US" noProof="0"/>
              <a:t>Subtitle</a:t>
            </a:r>
          </a:p>
        </p:txBody>
      </p:sp>
      <p:sp>
        <p:nvSpPr>
          <p:cNvPr id="49" name="Text Placeholder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863600" y="7942864"/>
            <a:ext cx="3960000" cy="720000"/>
          </a:xfrm>
        </p:spPr>
        <p:txBody>
          <a:bodyPr/>
          <a:lstStyle>
            <a:lvl1pPr marL="0" indent="0" algn="ctr">
              <a:buFont typeface="Arial" panose="020B0604020202020204" pitchFamily="34" charset="0"/>
              <a:buNone/>
              <a:defRPr sz="3600">
                <a:solidFill>
                  <a:schemeClr val="tx1">
                    <a:lumMod val="75000"/>
                    <a:lumOff val="25000"/>
                  </a:schemeClr>
                </a:solidFill>
              </a:defRPr>
            </a:lvl1pPr>
          </a:lstStyle>
          <a:p>
            <a:pPr lvl="0"/>
            <a:r>
              <a:rPr lang="en-US" noProof="0"/>
              <a:t>Bullet 1</a:t>
            </a:r>
          </a:p>
        </p:txBody>
      </p:sp>
      <p:sp>
        <p:nvSpPr>
          <p:cNvPr id="50" name="Text Placeholder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863600" y="9211664"/>
            <a:ext cx="3960000" cy="1440000"/>
          </a:xfrm>
        </p:spPr>
        <p:txBody>
          <a:bodyPr/>
          <a:lstStyle>
            <a:lvl1pPr marL="0" indent="0" algn="ctr">
              <a:buNone/>
              <a:defRPr sz="2800">
                <a:solidFill>
                  <a:schemeClr val="tx1">
                    <a:lumMod val="75000"/>
                    <a:lumOff val="25000"/>
                  </a:schemeClr>
                </a:solidFill>
              </a:defRPr>
            </a:lvl1pPr>
          </a:lstStyle>
          <a:p>
            <a:pPr lvl="0"/>
            <a:r>
              <a:rPr lang="en-US" noProof="0"/>
              <a:t>Bullet Description</a:t>
            </a:r>
          </a:p>
        </p:txBody>
      </p:sp>
      <p:sp>
        <p:nvSpPr>
          <p:cNvPr id="51" name="Text Placeholder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5543700" y="7942864"/>
            <a:ext cx="3960000" cy="720000"/>
          </a:xfrm>
        </p:spPr>
        <p:txBody>
          <a:bodyPr/>
          <a:lstStyle>
            <a:lvl1pPr marL="0" indent="0" algn="ctr">
              <a:buFont typeface="Arial" panose="020B0604020202020204" pitchFamily="34" charset="0"/>
              <a:buNone/>
              <a:defRPr sz="3600">
                <a:solidFill>
                  <a:schemeClr val="tx1">
                    <a:lumMod val="75000"/>
                    <a:lumOff val="25000"/>
                  </a:schemeClr>
                </a:solidFill>
              </a:defRPr>
            </a:lvl1pPr>
          </a:lstStyle>
          <a:p>
            <a:pPr lvl="0"/>
            <a:r>
              <a:rPr lang="en-US" noProof="0"/>
              <a:t>Bullet 1</a:t>
            </a:r>
          </a:p>
        </p:txBody>
      </p:sp>
      <p:sp>
        <p:nvSpPr>
          <p:cNvPr id="52" name="Text Placeholder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5543700" y="9211664"/>
            <a:ext cx="3960000" cy="1440000"/>
          </a:xfrm>
        </p:spPr>
        <p:txBody>
          <a:bodyPr/>
          <a:lstStyle>
            <a:lvl1pPr marL="0" indent="0" algn="ctr">
              <a:buNone/>
              <a:defRPr sz="2800">
                <a:solidFill>
                  <a:schemeClr val="tx1">
                    <a:lumMod val="75000"/>
                    <a:lumOff val="25000"/>
                  </a:schemeClr>
                </a:solidFill>
              </a:defRPr>
            </a:lvl1pPr>
          </a:lstStyle>
          <a:p>
            <a:pPr lvl="0"/>
            <a:r>
              <a:rPr lang="en-US" noProof="0"/>
              <a:t>Bullet Description</a:t>
            </a:r>
          </a:p>
        </p:txBody>
      </p:sp>
      <p:sp>
        <p:nvSpPr>
          <p:cNvPr id="53" name="Text Placeholder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10223800" y="7942864"/>
            <a:ext cx="3960000" cy="720000"/>
          </a:xfrm>
        </p:spPr>
        <p:txBody>
          <a:bodyPr/>
          <a:lstStyle>
            <a:lvl1pPr marL="0" indent="0" algn="ctr">
              <a:buFont typeface="Arial" panose="020B0604020202020204" pitchFamily="34" charset="0"/>
              <a:buNone/>
              <a:defRPr sz="3600">
                <a:solidFill>
                  <a:schemeClr val="tx1">
                    <a:lumMod val="75000"/>
                    <a:lumOff val="25000"/>
                  </a:schemeClr>
                </a:solidFill>
              </a:defRPr>
            </a:lvl1pPr>
          </a:lstStyle>
          <a:p>
            <a:pPr lvl="0"/>
            <a:r>
              <a:rPr lang="en-US" noProof="0"/>
              <a:t>Bullet 1</a:t>
            </a:r>
          </a:p>
        </p:txBody>
      </p:sp>
      <p:sp>
        <p:nvSpPr>
          <p:cNvPr id="54" name="Text Placeholder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10223800" y="9211664"/>
            <a:ext cx="3960000" cy="1440000"/>
          </a:xfrm>
        </p:spPr>
        <p:txBody>
          <a:bodyPr/>
          <a:lstStyle>
            <a:lvl1pPr marL="0" indent="0" algn="ctr">
              <a:buNone/>
              <a:defRPr sz="2800">
                <a:solidFill>
                  <a:schemeClr val="tx1">
                    <a:lumMod val="75000"/>
                    <a:lumOff val="25000"/>
                  </a:schemeClr>
                </a:solidFill>
              </a:defRPr>
            </a:lvl1pPr>
          </a:lstStyle>
          <a:p>
            <a:pPr lvl="0"/>
            <a:r>
              <a:rPr lang="en-US" noProof="0"/>
              <a:t>Bullet Description</a:t>
            </a:r>
          </a:p>
        </p:txBody>
      </p:sp>
      <p:sp>
        <p:nvSpPr>
          <p:cNvPr id="55" name="Text Placeholder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14903900" y="7942864"/>
            <a:ext cx="3960000" cy="720000"/>
          </a:xfrm>
        </p:spPr>
        <p:txBody>
          <a:bodyPr/>
          <a:lstStyle>
            <a:lvl1pPr marL="0" indent="0" algn="ctr">
              <a:buFont typeface="Arial" panose="020B0604020202020204" pitchFamily="34" charset="0"/>
              <a:buNone/>
              <a:defRPr sz="3600">
                <a:solidFill>
                  <a:schemeClr val="tx1">
                    <a:lumMod val="75000"/>
                    <a:lumOff val="25000"/>
                  </a:schemeClr>
                </a:solidFill>
              </a:defRPr>
            </a:lvl1pPr>
          </a:lstStyle>
          <a:p>
            <a:pPr lvl="0"/>
            <a:r>
              <a:rPr lang="en-US" noProof="0"/>
              <a:t>Bullet 1</a:t>
            </a:r>
          </a:p>
        </p:txBody>
      </p:sp>
      <p:sp>
        <p:nvSpPr>
          <p:cNvPr id="56" name="Text Placeholder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14903900" y="9211664"/>
            <a:ext cx="3960000" cy="1440000"/>
          </a:xfrm>
        </p:spPr>
        <p:txBody>
          <a:bodyPr/>
          <a:lstStyle>
            <a:lvl1pPr marL="0" indent="0" algn="ctr">
              <a:buNone/>
              <a:defRPr sz="2800">
                <a:solidFill>
                  <a:schemeClr val="tx1">
                    <a:lumMod val="75000"/>
                    <a:lumOff val="25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19584000" y="7942864"/>
            <a:ext cx="3960000" cy="720000"/>
          </a:xfrm>
        </p:spPr>
        <p:txBody>
          <a:bodyPr/>
          <a:lstStyle>
            <a:lvl1pPr marL="0" indent="0" algn="ctr">
              <a:buFont typeface="Arial" panose="020B0604020202020204" pitchFamily="34" charset="0"/>
              <a:buNone/>
              <a:defRPr sz="3600">
                <a:solidFill>
                  <a:schemeClr val="tx1">
                    <a:lumMod val="75000"/>
                    <a:lumOff val="25000"/>
                  </a:schemeClr>
                </a:solidFill>
              </a:defRPr>
            </a:lvl1pPr>
          </a:lstStyle>
          <a:p>
            <a:pPr lvl="0"/>
            <a:r>
              <a:rPr lang="en-US" noProof="0"/>
              <a:t>Bullet 1</a:t>
            </a:r>
          </a:p>
        </p:txBody>
      </p:sp>
      <p:sp>
        <p:nvSpPr>
          <p:cNvPr id="58" name="Text Placeholder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19584000" y="9211664"/>
            <a:ext cx="3960000" cy="1440000"/>
          </a:xfrm>
        </p:spPr>
        <p:txBody>
          <a:bodyPr/>
          <a:lstStyle>
            <a:lvl1pPr marL="0" indent="0" algn="ctr">
              <a:buNone/>
              <a:defRPr sz="2800">
                <a:solidFill>
                  <a:schemeClr val="tx1">
                    <a:lumMod val="75000"/>
                    <a:lumOff val="25000"/>
                  </a:schemeClr>
                </a:solidFill>
              </a:defRPr>
            </a:lvl1pPr>
          </a:lstStyle>
          <a:p>
            <a:pPr lvl="0"/>
            <a:r>
              <a:rPr lang="en-US" noProof="0"/>
              <a:t>Bullet Description</a:t>
            </a:r>
          </a:p>
        </p:txBody>
      </p:sp>
      <p:sp>
        <p:nvSpPr>
          <p:cNvPr id="16" name="Picture Placeholder 15">
            <a:extLst>
              <a:ext uri="{FF2B5EF4-FFF2-40B4-BE49-F238E27FC236}">
                <a16:creationId xmlns:a16="http://schemas.microsoft.com/office/drawing/2014/main" id="{B2738624-9DAA-4152-9A77-80BBB71AD5F1}"/>
              </a:ext>
            </a:extLst>
          </p:cNvPr>
          <p:cNvSpPr>
            <a:spLocks noGrp="1"/>
          </p:cNvSpPr>
          <p:nvPr>
            <p:ph type="pic" sz="quarter" idx="41"/>
          </p:nvPr>
        </p:nvSpPr>
        <p:spPr>
          <a:xfrm>
            <a:off x="863601" y="3470276"/>
            <a:ext cx="3959226" cy="39624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22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533400" lvl="0" indent="-533400" algn="ctr"/>
            <a:r>
              <a:rPr lang="en-US" noProof="0"/>
              <a:t>Click icon to add picture</a:t>
            </a:r>
          </a:p>
        </p:txBody>
      </p:sp>
      <p:sp>
        <p:nvSpPr>
          <p:cNvPr id="59" name="Picture Placeholder 15">
            <a:extLst>
              <a:ext uri="{FF2B5EF4-FFF2-40B4-BE49-F238E27FC236}">
                <a16:creationId xmlns:a16="http://schemas.microsoft.com/office/drawing/2014/main" id="{522AE46C-0845-4BB0-9861-06071BCF56F6}"/>
              </a:ext>
            </a:extLst>
          </p:cNvPr>
          <p:cNvSpPr>
            <a:spLocks noGrp="1"/>
          </p:cNvSpPr>
          <p:nvPr>
            <p:ph type="pic" sz="quarter" idx="42"/>
          </p:nvPr>
        </p:nvSpPr>
        <p:spPr>
          <a:xfrm>
            <a:off x="5543701" y="3470276"/>
            <a:ext cx="3959226" cy="39624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22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533400" lvl="0" indent="-533400" algn="ctr"/>
            <a:r>
              <a:rPr lang="en-US" noProof="0"/>
              <a:t>Click icon to add picture</a:t>
            </a:r>
          </a:p>
        </p:txBody>
      </p:sp>
      <p:sp>
        <p:nvSpPr>
          <p:cNvPr id="60" name="Picture Placeholder 15">
            <a:extLst>
              <a:ext uri="{FF2B5EF4-FFF2-40B4-BE49-F238E27FC236}">
                <a16:creationId xmlns:a16="http://schemas.microsoft.com/office/drawing/2014/main" id="{D791A6AF-478F-443B-A785-F82A8DBA9F30}"/>
              </a:ext>
            </a:extLst>
          </p:cNvPr>
          <p:cNvSpPr>
            <a:spLocks noGrp="1"/>
          </p:cNvSpPr>
          <p:nvPr>
            <p:ph type="pic" sz="quarter" idx="43"/>
          </p:nvPr>
        </p:nvSpPr>
        <p:spPr>
          <a:xfrm>
            <a:off x="10224575" y="3470276"/>
            <a:ext cx="3959226" cy="39624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22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533400" lvl="0" indent="-533400" algn="ctr"/>
            <a:r>
              <a:rPr lang="en-US" noProof="0"/>
              <a:t>Click icon to add picture</a:t>
            </a:r>
          </a:p>
        </p:txBody>
      </p:sp>
      <p:sp>
        <p:nvSpPr>
          <p:cNvPr id="61" name="Picture Placeholder 15">
            <a:extLst>
              <a:ext uri="{FF2B5EF4-FFF2-40B4-BE49-F238E27FC236}">
                <a16:creationId xmlns:a16="http://schemas.microsoft.com/office/drawing/2014/main" id="{1A65AFE9-2875-44A5-BF13-6E8438892669}"/>
              </a:ext>
            </a:extLst>
          </p:cNvPr>
          <p:cNvSpPr>
            <a:spLocks noGrp="1"/>
          </p:cNvSpPr>
          <p:nvPr>
            <p:ph type="pic" sz="quarter" idx="44"/>
          </p:nvPr>
        </p:nvSpPr>
        <p:spPr>
          <a:xfrm>
            <a:off x="14903901" y="3470276"/>
            <a:ext cx="3959226" cy="39624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22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533400" lvl="0" indent="-533400" algn="ctr"/>
            <a:r>
              <a:rPr lang="en-US" noProof="0"/>
              <a:t>Click icon to add picture</a:t>
            </a:r>
          </a:p>
        </p:txBody>
      </p:sp>
      <p:sp>
        <p:nvSpPr>
          <p:cNvPr id="62" name="Picture Placeholder 15">
            <a:extLst>
              <a:ext uri="{FF2B5EF4-FFF2-40B4-BE49-F238E27FC236}">
                <a16:creationId xmlns:a16="http://schemas.microsoft.com/office/drawing/2014/main" id="{069B9167-077F-4123-82C5-01EB62AFB3E6}"/>
              </a:ext>
            </a:extLst>
          </p:cNvPr>
          <p:cNvSpPr>
            <a:spLocks noGrp="1"/>
          </p:cNvSpPr>
          <p:nvPr>
            <p:ph type="pic" sz="quarter" idx="45"/>
          </p:nvPr>
        </p:nvSpPr>
        <p:spPr>
          <a:xfrm>
            <a:off x="19561175" y="3470276"/>
            <a:ext cx="3959226" cy="39624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22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533400" lvl="0" indent="-533400" algn="ctr"/>
            <a:r>
              <a:rPr lang="en-US" noProof="0"/>
              <a:t>Click icon to add picture</a:t>
            </a:r>
          </a:p>
        </p:txBody>
      </p:sp>
    </p:spTree>
    <p:extLst>
      <p:ext uri="{BB962C8B-B14F-4D97-AF65-F5344CB8AC3E}">
        <p14:creationId xmlns:p14="http://schemas.microsoft.com/office/powerpoint/2010/main" val="2392297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con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FA8C4C-FE50-44C1-8434-6C7BB898173F}"/>
              </a:ext>
            </a:extLst>
          </p:cNvPr>
          <p:cNvSpPr/>
          <p:nvPr userDrawn="1"/>
        </p:nvSpPr>
        <p:spPr>
          <a:xfrm>
            <a:off x="864000" y="0"/>
            <a:ext cx="10944000" cy="13716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7200" noProof="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1361457" y="11315701"/>
            <a:ext cx="9949090" cy="1415026"/>
          </a:xfrm>
        </p:spPr>
        <p:txBody>
          <a:bodyPr/>
          <a:lstStyle>
            <a:lvl1pPr marL="0" indent="0">
              <a:buNone/>
              <a:defRPr sz="3600">
                <a:solidFill>
                  <a:schemeClr val="bg1"/>
                </a:solidFill>
              </a:defRPr>
            </a:lvl1pPr>
          </a:lstStyle>
          <a:p>
            <a:pPr lvl="0"/>
            <a:r>
              <a:rPr lang="en-US" noProof="0"/>
              <a:t>Subtitle, tagline or blurb can go here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a:xfrm>
            <a:off x="864000" y="12730727"/>
            <a:ext cx="10944000" cy="824862"/>
          </a:xfrm>
        </p:spPr>
        <p:txBody>
          <a:bodyPr/>
          <a:lstStyle/>
          <a:p>
            <a:r>
              <a:rPr lang="en-US" noProof="0"/>
              <a:t>Fall Data Population-Live v.1 September 8, 2020</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0" name="Picture Placeholder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864000" y="1"/>
            <a:ext cx="10944000" cy="7429494"/>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22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a:t>Insert or Drag &amp; Drop your photo here</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1361457" y="7962901"/>
            <a:ext cx="9949090" cy="2686050"/>
          </a:xfrm>
        </p:spPr>
        <p:txBody>
          <a:bodyPr vert="horz" lIns="0" tIns="0" rIns="0" bIns="0" rtlCol="0" anchor="b">
            <a:noAutofit/>
          </a:bodyPr>
          <a:lstStyle>
            <a:lvl1pPr>
              <a:defRPr lang="en-ZA" sz="7200" dirty="0">
                <a:solidFill>
                  <a:schemeClr val="bg1"/>
                </a:solidFill>
              </a:defRPr>
            </a:lvl1pPr>
          </a:lstStyle>
          <a:p>
            <a:pPr lvl="0"/>
            <a:r>
              <a:rPr lang="en-US" noProof="0"/>
              <a:t>Click to edit Master title style</a:t>
            </a:r>
          </a:p>
        </p:txBody>
      </p:sp>
      <p:sp>
        <p:nvSpPr>
          <p:cNvPr id="13" name="Text Placeholder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12576004" y="8261062"/>
            <a:ext cx="3600000" cy="720000"/>
          </a:xfrm>
        </p:spPr>
        <p:txBody>
          <a:bodyPr/>
          <a:lstStyle>
            <a:lvl1pPr marL="0" indent="0" algn="ctr">
              <a:buFont typeface="Arial" panose="020B0604020202020204" pitchFamily="34" charset="0"/>
              <a:buNone/>
              <a:defRPr sz="36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12576004" y="9529862"/>
            <a:ext cx="3600000" cy="1440000"/>
          </a:xfrm>
        </p:spPr>
        <p:txBody>
          <a:bodyPr/>
          <a:lstStyle>
            <a:lvl1pPr marL="0" indent="0" algn="ctr">
              <a:buNone/>
              <a:defRPr sz="28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16405054" y="8261062"/>
            <a:ext cx="3600000" cy="720000"/>
          </a:xfrm>
        </p:spPr>
        <p:txBody>
          <a:bodyPr/>
          <a:lstStyle>
            <a:lvl1pPr marL="0" indent="0" algn="ctr">
              <a:buFont typeface="Arial" panose="020B0604020202020204" pitchFamily="34" charset="0"/>
              <a:buNone/>
              <a:defRPr sz="3600">
                <a:solidFill>
                  <a:schemeClr val="tx1">
                    <a:lumMod val="75000"/>
                    <a:lumOff val="25000"/>
                  </a:schemeClr>
                </a:solidFill>
              </a:defRPr>
            </a:lvl1pPr>
          </a:lstStyle>
          <a:p>
            <a:pPr lvl="0"/>
            <a:r>
              <a:rPr lang="en-US" noProof="0"/>
              <a:t>Bullet 2</a:t>
            </a:r>
          </a:p>
        </p:txBody>
      </p:sp>
      <p:sp>
        <p:nvSpPr>
          <p:cNvPr id="16" name="Text Placeholder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16405054" y="9529862"/>
            <a:ext cx="3600000" cy="1440000"/>
          </a:xfrm>
        </p:spPr>
        <p:txBody>
          <a:bodyPr/>
          <a:lstStyle>
            <a:lvl1pPr marL="0" indent="0" algn="ctr">
              <a:buNone/>
              <a:defRPr sz="2800">
                <a:solidFill>
                  <a:schemeClr val="tx1">
                    <a:lumMod val="75000"/>
                    <a:lumOff val="25000"/>
                  </a:schemeClr>
                </a:solidFill>
              </a:defRPr>
            </a:lvl1pPr>
          </a:lstStyle>
          <a:p>
            <a:pPr lvl="0"/>
            <a:r>
              <a:rPr lang="en-US" noProof="0"/>
              <a:t>Bullet Description</a:t>
            </a:r>
          </a:p>
        </p:txBody>
      </p:sp>
      <p:sp>
        <p:nvSpPr>
          <p:cNvPr id="17" name="Text Placeholder 8">
            <a:extLst>
              <a:ext uri="{FF2B5EF4-FFF2-40B4-BE49-F238E27FC236}">
                <a16:creationId xmlns:a16="http://schemas.microsoft.com/office/drawing/2014/main" id="{C595063C-F901-4E60-A714-6454F42F0D95}"/>
              </a:ext>
            </a:extLst>
          </p:cNvPr>
          <p:cNvSpPr>
            <a:spLocks noGrp="1"/>
          </p:cNvSpPr>
          <p:nvPr>
            <p:ph type="body" sz="quarter" idx="17" hasCustomPrompt="1"/>
          </p:nvPr>
        </p:nvSpPr>
        <p:spPr>
          <a:xfrm>
            <a:off x="20234104" y="8261062"/>
            <a:ext cx="3600000" cy="720000"/>
          </a:xfrm>
        </p:spPr>
        <p:txBody>
          <a:bodyPr/>
          <a:lstStyle>
            <a:lvl1pPr marL="0" indent="0" algn="ctr">
              <a:buFont typeface="Arial" panose="020B0604020202020204" pitchFamily="34" charset="0"/>
              <a:buNone/>
              <a:defRPr sz="3600">
                <a:solidFill>
                  <a:schemeClr val="tx1">
                    <a:lumMod val="75000"/>
                    <a:lumOff val="25000"/>
                  </a:schemeClr>
                </a:solidFill>
              </a:defRPr>
            </a:lvl1pPr>
          </a:lstStyle>
          <a:p>
            <a:pPr lvl="0"/>
            <a:r>
              <a:rPr lang="en-US" noProof="0"/>
              <a:t>Bullet 3</a:t>
            </a:r>
          </a:p>
        </p:txBody>
      </p:sp>
      <p:sp>
        <p:nvSpPr>
          <p:cNvPr id="18" name="Text Placeholder 10">
            <a:extLst>
              <a:ext uri="{FF2B5EF4-FFF2-40B4-BE49-F238E27FC236}">
                <a16:creationId xmlns:a16="http://schemas.microsoft.com/office/drawing/2014/main" id="{C7672B0A-0079-40F6-8B93-A5F1DB5882E0}"/>
              </a:ext>
            </a:extLst>
          </p:cNvPr>
          <p:cNvSpPr>
            <a:spLocks noGrp="1"/>
          </p:cNvSpPr>
          <p:nvPr>
            <p:ph type="body" sz="quarter" idx="18" hasCustomPrompt="1"/>
          </p:nvPr>
        </p:nvSpPr>
        <p:spPr>
          <a:xfrm>
            <a:off x="20234104" y="9529862"/>
            <a:ext cx="3600000" cy="1440000"/>
          </a:xfrm>
        </p:spPr>
        <p:txBody>
          <a:bodyPr/>
          <a:lstStyle>
            <a:lvl1pPr marL="0" indent="0" algn="ctr">
              <a:buNone/>
              <a:defRPr sz="2800">
                <a:solidFill>
                  <a:schemeClr val="tx1">
                    <a:lumMod val="75000"/>
                    <a:lumOff val="25000"/>
                  </a:schemeClr>
                </a:solidFill>
              </a:defRPr>
            </a:lvl1pPr>
          </a:lstStyle>
          <a:p>
            <a:pPr lvl="0"/>
            <a:r>
              <a:rPr lang="en-US" noProof="0"/>
              <a:t>Bullet Description</a:t>
            </a:r>
          </a:p>
        </p:txBody>
      </p:sp>
    </p:spTree>
    <p:extLst>
      <p:ext uri="{BB962C8B-B14F-4D97-AF65-F5344CB8AC3E}">
        <p14:creationId xmlns:p14="http://schemas.microsoft.com/office/powerpoint/2010/main" val="36365385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Icon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FA8C4C-FE50-44C1-8434-6C7BB898173F}"/>
              </a:ext>
            </a:extLst>
          </p:cNvPr>
          <p:cNvSpPr/>
          <p:nvPr userDrawn="1"/>
        </p:nvSpPr>
        <p:spPr>
          <a:xfrm>
            <a:off x="864000" y="0"/>
            <a:ext cx="10944000" cy="13716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7200" noProof="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1361457" y="11315701"/>
            <a:ext cx="9949090" cy="1415026"/>
          </a:xfrm>
        </p:spPr>
        <p:txBody>
          <a:bodyPr/>
          <a:lstStyle>
            <a:lvl1pPr marL="0" indent="0">
              <a:buNone/>
              <a:defRPr sz="3600">
                <a:solidFill>
                  <a:schemeClr val="bg1"/>
                </a:solidFill>
              </a:defRPr>
            </a:lvl1pPr>
          </a:lstStyle>
          <a:p>
            <a:pPr lvl="0"/>
            <a:r>
              <a:rPr lang="en-US" noProof="0"/>
              <a:t>Subtitle, tagline or blurb can go here</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0" name="Picture Placeholder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864000" y="1"/>
            <a:ext cx="10944000" cy="7429494"/>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22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a:t>Insert or Drag &amp; Drop your photo here</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1361457" y="7962901"/>
            <a:ext cx="9949090" cy="2686050"/>
          </a:xfrm>
        </p:spPr>
        <p:txBody>
          <a:bodyPr vert="horz" lIns="0" tIns="0" rIns="0" bIns="0" rtlCol="0" anchor="b">
            <a:noAutofit/>
          </a:bodyPr>
          <a:lstStyle>
            <a:lvl1pPr>
              <a:defRPr lang="en-ZA" sz="7200" dirty="0">
                <a:solidFill>
                  <a:schemeClr val="bg1"/>
                </a:solidFill>
              </a:defRPr>
            </a:lvl1pPr>
          </a:lstStyle>
          <a:p>
            <a:pPr lvl="0"/>
            <a:r>
              <a:rPr lang="en-US" noProof="0"/>
              <a:t>Click to edit Master title style</a:t>
            </a:r>
          </a:p>
        </p:txBody>
      </p:sp>
      <p:sp>
        <p:nvSpPr>
          <p:cNvPr id="13" name="Text Placeholder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14157154" y="10021926"/>
            <a:ext cx="3600000" cy="720000"/>
          </a:xfrm>
        </p:spPr>
        <p:txBody>
          <a:bodyPr/>
          <a:lstStyle>
            <a:lvl1pPr marL="0" indent="0" algn="ctr">
              <a:buFont typeface="Arial" panose="020B0604020202020204" pitchFamily="34" charset="0"/>
              <a:buNone/>
              <a:defRPr sz="3600">
                <a:solidFill>
                  <a:schemeClr val="tx1">
                    <a:lumMod val="75000"/>
                    <a:lumOff val="25000"/>
                  </a:schemeClr>
                </a:solidFill>
              </a:defRPr>
            </a:lvl1pPr>
          </a:lstStyle>
          <a:p>
            <a:pPr lvl="0"/>
            <a:r>
              <a:rPr lang="en-US" noProof="0"/>
              <a:t>Bullet 3</a:t>
            </a:r>
          </a:p>
        </p:txBody>
      </p:sp>
      <p:sp>
        <p:nvSpPr>
          <p:cNvPr id="14" name="Text Placeholder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14157154" y="11290726"/>
            <a:ext cx="3600000" cy="1440000"/>
          </a:xfrm>
        </p:spPr>
        <p:txBody>
          <a:bodyPr/>
          <a:lstStyle>
            <a:lvl1pPr marL="0" indent="0" algn="ctr">
              <a:buNone/>
              <a:defRPr sz="28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18805354" y="10021926"/>
            <a:ext cx="3600000" cy="720000"/>
          </a:xfrm>
        </p:spPr>
        <p:txBody>
          <a:bodyPr/>
          <a:lstStyle>
            <a:lvl1pPr marL="0" indent="0" algn="ctr">
              <a:buFont typeface="Arial" panose="020B0604020202020204" pitchFamily="34" charset="0"/>
              <a:buNone/>
              <a:defRPr sz="3600">
                <a:solidFill>
                  <a:schemeClr val="tx1">
                    <a:lumMod val="75000"/>
                    <a:lumOff val="25000"/>
                  </a:schemeClr>
                </a:solidFill>
              </a:defRPr>
            </a:lvl1pPr>
          </a:lstStyle>
          <a:p>
            <a:pPr lvl="0"/>
            <a:r>
              <a:rPr lang="en-US" noProof="0"/>
              <a:t>Bullet 4</a:t>
            </a:r>
          </a:p>
        </p:txBody>
      </p:sp>
      <p:sp>
        <p:nvSpPr>
          <p:cNvPr id="16" name="Text Placeholder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18805354" y="11290726"/>
            <a:ext cx="3600000" cy="1440000"/>
          </a:xfrm>
        </p:spPr>
        <p:txBody>
          <a:bodyPr/>
          <a:lstStyle>
            <a:lvl1pPr marL="0" indent="0" algn="ctr">
              <a:buNone/>
              <a:defRPr sz="2800">
                <a:solidFill>
                  <a:schemeClr val="tx1">
                    <a:lumMod val="75000"/>
                    <a:lumOff val="25000"/>
                  </a:schemeClr>
                </a:solidFill>
              </a:defRPr>
            </a:lvl1pPr>
          </a:lstStyle>
          <a:p>
            <a:pPr lvl="0"/>
            <a:r>
              <a:rPr lang="en-US" noProof="0"/>
              <a:t>Bullet Description</a:t>
            </a:r>
          </a:p>
        </p:txBody>
      </p:sp>
      <p:sp>
        <p:nvSpPr>
          <p:cNvPr id="23" name="Text Placeholder 8">
            <a:extLst>
              <a:ext uri="{FF2B5EF4-FFF2-40B4-BE49-F238E27FC236}">
                <a16:creationId xmlns:a16="http://schemas.microsoft.com/office/drawing/2014/main" id="{B71CBA76-3CE4-4FA7-8940-41ECC9129C5A}"/>
              </a:ext>
            </a:extLst>
          </p:cNvPr>
          <p:cNvSpPr>
            <a:spLocks noGrp="1"/>
          </p:cNvSpPr>
          <p:nvPr>
            <p:ph type="body" sz="quarter" idx="17" hasCustomPrompt="1"/>
          </p:nvPr>
        </p:nvSpPr>
        <p:spPr>
          <a:xfrm>
            <a:off x="14157154" y="4720694"/>
            <a:ext cx="3600000" cy="720000"/>
          </a:xfrm>
        </p:spPr>
        <p:txBody>
          <a:bodyPr/>
          <a:lstStyle>
            <a:lvl1pPr marL="0" indent="0" algn="ctr">
              <a:buFont typeface="Arial" panose="020B0604020202020204" pitchFamily="34" charset="0"/>
              <a:buNone/>
              <a:defRPr sz="3600">
                <a:solidFill>
                  <a:schemeClr val="tx1">
                    <a:lumMod val="75000"/>
                    <a:lumOff val="25000"/>
                  </a:schemeClr>
                </a:solidFill>
              </a:defRPr>
            </a:lvl1pPr>
          </a:lstStyle>
          <a:p>
            <a:pPr lvl="0"/>
            <a:r>
              <a:rPr lang="en-US" noProof="0"/>
              <a:t>Bullet 1</a:t>
            </a:r>
          </a:p>
        </p:txBody>
      </p:sp>
      <p:sp>
        <p:nvSpPr>
          <p:cNvPr id="24" name="Text Placeholder 10">
            <a:extLst>
              <a:ext uri="{FF2B5EF4-FFF2-40B4-BE49-F238E27FC236}">
                <a16:creationId xmlns:a16="http://schemas.microsoft.com/office/drawing/2014/main" id="{ADC8FCF6-5E2F-4976-8979-F493766C38E0}"/>
              </a:ext>
            </a:extLst>
          </p:cNvPr>
          <p:cNvSpPr>
            <a:spLocks noGrp="1"/>
          </p:cNvSpPr>
          <p:nvPr>
            <p:ph type="body" sz="quarter" idx="18" hasCustomPrompt="1"/>
          </p:nvPr>
        </p:nvSpPr>
        <p:spPr>
          <a:xfrm>
            <a:off x="14157154" y="5989494"/>
            <a:ext cx="3600000" cy="1440000"/>
          </a:xfrm>
        </p:spPr>
        <p:txBody>
          <a:bodyPr/>
          <a:lstStyle>
            <a:lvl1pPr marL="0" indent="0" algn="ctr">
              <a:buNone/>
              <a:defRPr sz="2800">
                <a:solidFill>
                  <a:schemeClr val="tx1">
                    <a:lumMod val="75000"/>
                    <a:lumOff val="25000"/>
                  </a:schemeClr>
                </a:solidFill>
              </a:defRPr>
            </a:lvl1pPr>
          </a:lstStyle>
          <a:p>
            <a:pPr lvl="0"/>
            <a:r>
              <a:rPr lang="en-US" noProof="0"/>
              <a:t>Bullet Description</a:t>
            </a:r>
          </a:p>
        </p:txBody>
      </p:sp>
      <p:sp>
        <p:nvSpPr>
          <p:cNvPr id="25" name="Text Placeholder 8">
            <a:extLst>
              <a:ext uri="{FF2B5EF4-FFF2-40B4-BE49-F238E27FC236}">
                <a16:creationId xmlns:a16="http://schemas.microsoft.com/office/drawing/2014/main" id="{F111F3D7-9557-4D01-B2FB-38A2FFA1052E}"/>
              </a:ext>
            </a:extLst>
          </p:cNvPr>
          <p:cNvSpPr>
            <a:spLocks noGrp="1"/>
          </p:cNvSpPr>
          <p:nvPr>
            <p:ph type="body" sz="quarter" idx="19" hasCustomPrompt="1"/>
          </p:nvPr>
        </p:nvSpPr>
        <p:spPr>
          <a:xfrm>
            <a:off x="18805354" y="4720694"/>
            <a:ext cx="3600000" cy="720000"/>
          </a:xfrm>
        </p:spPr>
        <p:txBody>
          <a:bodyPr/>
          <a:lstStyle>
            <a:lvl1pPr marL="0" indent="0" algn="ctr">
              <a:buFont typeface="Arial" panose="020B0604020202020204" pitchFamily="34" charset="0"/>
              <a:buNone/>
              <a:defRPr sz="3600">
                <a:solidFill>
                  <a:schemeClr val="tx1">
                    <a:lumMod val="75000"/>
                    <a:lumOff val="25000"/>
                  </a:schemeClr>
                </a:solidFill>
              </a:defRPr>
            </a:lvl1pPr>
          </a:lstStyle>
          <a:p>
            <a:pPr lvl="0"/>
            <a:r>
              <a:rPr lang="en-US" noProof="0"/>
              <a:t>Bullet 2</a:t>
            </a:r>
          </a:p>
        </p:txBody>
      </p:sp>
      <p:sp>
        <p:nvSpPr>
          <p:cNvPr id="26" name="Text Placeholder 10">
            <a:extLst>
              <a:ext uri="{FF2B5EF4-FFF2-40B4-BE49-F238E27FC236}">
                <a16:creationId xmlns:a16="http://schemas.microsoft.com/office/drawing/2014/main" id="{FE89EBCC-101B-4979-93C1-08579B031993}"/>
              </a:ext>
            </a:extLst>
          </p:cNvPr>
          <p:cNvSpPr>
            <a:spLocks noGrp="1"/>
          </p:cNvSpPr>
          <p:nvPr>
            <p:ph type="body" sz="quarter" idx="20" hasCustomPrompt="1"/>
          </p:nvPr>
        </p:nvSpPr>
        <p:spPr>
          <a:xfrm>
            <a:off x="18805354" y="5989494"/>
            <a:ext cx="3600000" cy="1440000"/>
          </a:xfrm>
        </p:spPr>
        <p:txBody>
          <a:bodyPr/>
          <a:lstStyle>
            <a:lvl1pPr marL="0" indent="0" algn="ctr">
              <a:buNone/>
              <a:defRPr sz="2800">
                <a:solidFill>
                  <a:schemeClr val="tx1">
                    <a:lumMod val="75000"/>
                    <a:lumOff val="25000"/>
                  </a:schemeClr>
                </a:solidFill>
              </a:defRPr>
            </a:lvl1pPr>
          </a:lstStyle>
          <a:p>
            <a:pPr lvl="0"/>
            <a:r>
              <a:rPr lang="en-US" noProof="0"/>
              <a:t>Bullet Description</a:t>
            </a:r>
          </a:p>
        </p:txBody>
      </p:sp>
    </p:spTree>
    <p:extLst>
      <p:ext uri="{BB962C8B-B14F-4D97-AF65-F5344CB8AC3E}">
        <p14:creationId xmlns:p14="http://schemas.microsoft.com/office/powerpoint/2010/main" val="15020125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gital Product">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E857ED-B36A-4B8A-81C4-94389617E240}"/>
              </a:ext>
            </a:extLst>
          </p:cNvPr>
          <p:cNvPicPr>
            <a:picLocks noChangeAspect="1"/>
          </p:cNvPicPr>
          <p:nvPr userDrawn="1"/>
        </p:nvPicPr>
        <p:blipFill>
          <a:blip r:embed="rId2"/>
          <a:stretch>
            <a:fillRect/>
          </a:stretch>
        </p:blipFill>
        <p:spPr>
          <a:xfrm>
            <a:off x="1326931" y="2015335"/>
            <a:ext cx="23057070" cy="11290770"/>
          </a:xfrm>
          <a:prstGeom prst="rect">
            <a:avLst/>
          </a:prstGeom>
        </p:spPr>
      </p:pic>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864000" y="7226849"/>
            <a:ext cx="7949800" cy="493182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Fall Data Population-Live v.1 September 8, 2020</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9" name="Text Placeholder 8">
            <a:extLst>
              <a:ext uri="{FF2B5EF4-FFF2-40B4-BE49-F238E27FC236}">
                <a16:creationId xmlns:a16="http://schemas.microsoft.com/office/drawing/2014/main" id="{177496E8-E637-4081-A0D0-AB167EE45909}"/>
              </a:ext>
            </a:extLst>
          </p:cNvPr>
          <p:cNvSpPr>
            <a:spLocks noGrp="1"/>
          </p:cNvSpPr>
          <p:nvPr>
            <p:ph type="body" sz="quarter" idx="12" hasCustomPrompt="1"/>
          </p:nvPr>
        </p:nvSpPr>
        <p:spPr>
          <a:xfrm>
            <a:off x="863600" y="3165476"/>
            <a:ext cx="7950200" cy="3489324"/>
          </a:xfrm>
        </p:spPr>
        <p:txBody>
          <a:bodyPr anchor="b"/>
          <a:lstStyle>
            <a:lvl1pPr marL="0" indent="0">
              <a:buNone/>
              <a:defRPr sz="6400">
                <a:solidFill>
                  <a:schemeClr val="tx1">
                    <a:lumMod val="75000"/>
                    <a:lumOff val="25000"/>
                  </a:schemeClr>
                </a:solidFill>
              </a:defRPr>
            </a:lvl1pPr>
          </a:lstStyle>
          <a:p>
            <a:pPr lvl="0"/>
            <a:r>
              <a:rPr lang="en-US" noProof="0"/>
              <a:t>Emphasized Text</a:t>
            </a:r>
          </a:p>
        </p:txBody>
      </p:sp>
      <p:sp>
        <p:nvSpPr>
          <p:cNvPr id="11" name="Picture Placeholder 10">
            <a:extLst>
              <a:ext uri="{FF2B5EF4-FFF2-40B4-BE49-F238E27FC236}">
                <a16:creationId xmlns:a16="http://schemas.microsoft.com/office/drawing/2014/main" id="{DE221C2C-B20F-4F90-A44F-08EE879BA9C9}"/>
              </a:ext>
            </a:extLst>
          </p:cNvPr>
          <p:cNvSpPr>
            <a:spLocks noGrp="1"/>
          </p:cNvSpPr>
          <p:nvPr>
            <p:ph type="pic" sz="quarter" idx="13" hasCustomPrompt="1"/>
          </p:nvPr>
        </p:nvSpPr>
        <p:spPr>
          <a:xfrm>
            <a:off x="10434638" y="2901950"/>
            <a:ext cx="13949360" cy="7870828"/>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22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533400" lvl="0" indent="-533400" algn="ctr"/>
            <a:r>
              <a:rPr lang="en-US" noProof="0"/>
              <a:t>Insert or Drag and Drop your Screen Design here</a:t>
            </a:r>
          </a:p>
        </p:txBody>
      </p:sp>
    </p:spTree>
    <p:extLst>
      <p:ext uri="{BB962C8B-B14F-4D97-AF65-F5344CB8AC3E}">
        <p14:creationId xmlns:p14="http://schemas.microsoft.com/office/powerpoint/2010/main" val="2357983876"/>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Se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51FED-0A73-4769-96A2-4C362E5D9DE0}"/>
              </a:ext>
            </a:extLst>
          </p:cNvPr>
          <p:cNvSpPr>
            <a:spLocks noGrp="1"/>
          </p:cNvSpPr>
          <p:nvPr>
            <p:ph type="title"/>
          </p:nvPr>
        </p:nvSpPr>
        <p:spPr>
          <a:xfrm>
            <a:off x="864000" y="864000"/>
            <a:ext cx="22680000" cy="864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E455B16D-31A1-4D28-ADC4-0BDEF4E07DFF}"/>
              </a:ext>
            </a:extLst>
          </p:cNvPr>
          <p:cNvSpPr>
            <a:spLocks noGrp="1"/>
          </p:cNvSpPr>
          <p:nvPr>
            <p:ph sz="half" idx="1" hasCustomPrompt="1"/>
          </p:nvPr>
        </p:nvSpPr>
        <p:spPr>
          <a:xfrm>
            <a:off x="864000" y="2016000"/>
            <a:ext cx="22680000" cy="720000"/>
          </a:xfrm>
        </p:spPr>
        <p:txBody>
          <a:bodyPr/>
          <a:lstStyle>
            <a:lvl1pPr marL="0" indent="0">
              <a:buNone/>
              <a:defRPr/>
            </a:lvl1pPr>
            <a:lvl2pPr marL="533400" indent="0">
              <a:buNone/>
              <a:defRPr/>
            </a:lvl2pPr>
            <a:lvl3pPr marL="1085850" indent="0">
              <a:buNone/>
              <a:defRPr/>
            </a:lvl3pPr>
            <a:lvl4pPr marL="1619250" indent="0">
              <a:buNone/>
              <a:defRPr/>
            </a:lvl4pPr>
            <a:lvl5pPr marL="2152650" indent="0">
              <a:buNone/>
              <a:defRPr/>
            </a:lvl5pPr>
          </a:lstStyle>
          <a:p>
            <a:pPr lvl="0"/>
            <a:r>
              <a:rPr lang="en-US" noProof="0"/>
              <a:t>Single line of text</a:t>
            </a:r>
          </a:p>
        </p:txBody>
      </p:sp>
      <p:sp>
        <p:nvSpPr>
          <p:cNvPr id="4" name="Content Placeholder 3">
            <a:extLst>
              <a:ext uri="{FF2B5EF4-FFF2-40B4-BE49-F238E27FC236}">
                <a16:creationId xmlns:a16="http://schemas.microsoft.com/office/drawing/2014/main" id="{AC4D4C6E-0D63-44CE-B0B4-BAA8F101EAFF}"/>
              </a:ext>
            </a:extLst>
          </p:cNvPr>
          <p:cNvSpPr>
            <a:spLocks noGrp="1"/>
          </p:cNvSpPr>
          <p:nvPr>
            <p:ph sz="half" idx="2" hasCustomPrompt="1"/>
          </p:nvPr>
        </p:nvSpPr>
        <p:spPr>
          <a:xfrm>
            <a:off x="4463498" y="9275862"/>
            <a:ext cx="3960000" cy="1440000"/>
          </a:xfrm>
        </p:spPr>
        <p:txBody>
          <a:bodyPr/>
          <a:lstStyle>
            <a:lvl1pPr marL="0" indent="0" algn="ctr">
              <a:buFont typeface="Arial" panose="020B0604020202020204" pitchFamily="34" charset="0"/>
              <a:buNone/>
              <a:defRPr sz="2800">
                <a:solidFill>
                  <a:schemeClr val="tx1">
                    <a:lumMod val="75000"/>
                    <a:lumOff val="25000"/>
                  </a:schemeClr>
                </a:solidFill>
              </a:defRPr>
            </a:lvl1pPr>
          </a:lstStyle>
          <a:p>
            <a:pPr lvl="0"/>
            <a:r>
              <a:rPr lang="en-US" noProof="0"/>
              <a:t>Section Description</a:t>
            </a:r>
          </a:p>
        </p:txBody>
      </p:sp>
      <p:sp>
        <p:nvSpPr>
          <p:cNvPr id="8" name="Footer Placeholder 7">
            <a:extLst>
              <a:ext uri="{FF2B5EF4-FFF2-40B4-BE49-F238E27FC236}">
                <a16:creationId xmlns:a16="http://schemas.microsoft.com/office/drawing/2014/main" id="{43C0B96F-9D35-4001-9F9C-1A7004D61F3D}"/>
              </a:ext>
            </a:extLst>
          </p:cNvPr>
          <p:cNvSpPr>
            <a:spLocks noGrp="1"/>
          </p:cNvSpPr>
          <p:nvPr>
            <p:ph type="ftr" sz="quarter" idx="10"/>
          </p:nvPr>
        </p:nvSpPr>
        <p:spPr/>
        <p:txBody>
          <a:bodyPr/>
          <a:lstStyle/>
          <a:p>
            <a:r>
              <a:rPr lang="en-US" noProof="0"/>
              <a:t>Fall Data Population-Live v.1 September 8, 2020</a:t>
            </a:r>
          </a:p>
        </p:txBody>
      </p:sp>
      <p:sp>
        <p:nvSpPr>
          <p:cNvPr id="9" name="Slide Number Placeholder 8">
            <a:extLst>
              <a:ext uri="{FF2B5EF4-FFF2-40B4-BE49-F238E27FC236}">
                <a16:creationId xmlns:a16="http://schemas.microsoft.com/office/drawing/2014/main" id="{A1C915CA-DB91-4B68-8DB8-2745ADA58582}"/>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6" name="Text Placeholder 5">
            <a:extLst>
              <a:ext uri="{FF2B5EF4-FFF2-40B4-BE49-F238E27FC236}">
                <a16:creationId xmlns:a16="http://schemas.microsoft.com/office/drawing/2014/main" id="{0BF46361-E4F6-47BA-9660-22CF6C0669CB}"/>
              </a:ext>
            </a:extLst>
          </p:cNvPr>
          <p:cNvSpPr>
            <a:spLocks noGrp="1"/>
          </p:cNvSpPr>
          <p:nvPr>
            <p:ph type="body" sz="quarter" idx="12" hasCustomPrompt="1"/>
          </p:nvPr>
        </p:nvSpPr>
        <p:spPr>
          <a:xfrm>
            <a:off x="10222996" y="9275862"/>
            <a:ext cx="3960000" cy="1440000"/>
          </a:xfrm>
        </p:spPr>
        <p:txBody>
          <a:bodyPr/>
          <a:lstStyle>
            <a:lvl1pPr marL="0" indent="0" algn="ctr">
              <a:buFont typeface="Arial" panose="020B0604020202020204" pitchFamily="34" charset="0"/>
              <a:buNone/>
              <a:defRPr sz="2800">
                <a:solidFill>
                  <a:schemeClr val="tx1">
                    <a:lumMod val="75000"/>
                    <a:lumOff val="25000"/>
                  </a:schemeClr>
                </a:solidFill>
              </a:defRPr>
            </a:lvl1pPr>
          </a:lstStyle>
          <a:p>
            <a:pPr lvl="0"/>
            <a:r>
              <a:rPr lang="en-US" noProof="0"/>
              <a:t>Section Description</a:t>
            </a:r>
          </a:p>
        </p:txBody>
      </p:sp>
      <p:sp>
        <p:nvSpPr>
          <p:cNvPr id="10" name="Text Placeholder 9">
            <a:extLst>
              <a:ext uri="{FF2B5EF4-FFF2-40B4-BE49-F238E27FC236}">
                <a16:creationId xmlns:a16="http://schemas.microsoft.com/office/drawing/2014/main" id="{2BB15A8A-91AC-4F5D-A727-1D120F5D43D5}"/>
              </a:ext>
            </a:extLst>
          </p:cNvPr>
          <p:cNvSpPr>
            <a:spLocks noGrp="1"/>
          </p:cNvSpPr>
          <p:nvPr>
            <p:ph type="body" sz="quarter" idx="13" hasCustomPrompt="1"/>
          </p:nvPr>
        </p:nvSpPr>
        <p:spPr>
          <a:xfrm>
            <a:off x="15982494" y="9275862"/>
            <a:ext cx="3960000" cy="1440000"/>
          </a:xfrm>
        </p:spPr>
        <p:txBody>
          <a:bodyPr/>
          <a:lstStyle>
            <a:lvl1pPr marL="0" indent="0" algn="ctr">
              <a:buFont typeface="Arial" panose="020B0604020202020204" pitchFamily="34" charset="0"/>
              <a:buNone/>
              <a:defRPr sz="2800">
                <a:solidFill>
                  <a:schemeClr val="tx1">
                    <a:lumMod val="75000"/>
                    <a:lumOff val="25000"/>
                  </a:schemeClr>
                </a:solidFill>
              </a:defRPr>
            </a:lvl1pPr>
          </a:lstStyle>
          <a:p>
            <a:pPr lvl="0"/>
            <a:r>
              <a:rPr lang="en-US" noProof="0"/>
              <a:t>Section Description</a:t>
            </a:r>
          </a:p>
        </p:txBody>
      </p:sp>
      <p:sp>
        <p:nvSpPr>
          <p:cNvPr id="12" name="Text Placeholder 11">
            <a:extLst>
              <a:ext uri="{FF2B5EF4-FFF2-40B4-BE49-F238E27FC236}">
                <a16:creationId xmlns:a16="http://schemas.microsoft.com/office/drawing/2014/main" id="{1A87D1D6-A833-418D-948C-DDF79372310E}"/>
              </a:ext>
            </a:extLst>
          </p:cNvPr>
          <p:cNvSpPr>
            <a:spLocks noGrp="1"/>
          </p:cNvSpPr>
          <p:nvPr>
            <p:ph type="body" sz="quarter" idx="14" hasCustomPrompt="1"/>
          </p:nvPr>
        </p:nvSpPr>
        <p:spPr>
          <a:xfrm>
            <a:off x="4463498" y="8007062"/>
            <a:ext cx="3960000" cy="72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1</a:t>
            </a:r>
          </a:p>
        </p:txBody>
      </p:sp>
      <p:sp>
        <p:nvSpPr>
          <p:cNvPr id="14" name="Text Placeholder 13">
            <a:extLst>
              <a:ext uri="{FF2B5EF4-FFF2-40B4-BE49-F238E27FC236}">
                <a16:creationId xmlns:a16="http://schemas.microsoft.com/office/drawing/2014/main" id="{729FC9F6-9736-4DA2-A807-7430389A47FC}"/>
              </a:ext>
            </a:extLst>
          </p:cNvPr>
          <p:cNvSpPr>
            <a:spLocks noGrp="1"/>
          </p:cNvSpPr>
          <p:nvPr>
            <p:ph type="body" sz="quarter" idx="15" hasCustomPrompt="1"/>
          </p:nvPr>
        </p:nvSpPr>
        <p:spPr>
          <a:xfrm>
            <a:off x="10222996" y="8007062"/>
            <a:ext cx="3960000" cy="72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2</a:t>
            </a:r>
          </a:p>
        </p:txBody>
      </p:sp>
      <p:sp>
        <p:nvSpPr>
          <p:cNvPr id="16" name="Text Placeholder 15">
            <a:extLst>
              <a:ext uri="{FF2B5EF4-FFF2-40B4-BE49-F238E27FC236}">
                <a16:creationId xmlns:a16="http://schemas.microsoft.com/office/drawing/2014/main" id="{8FD41719-B17D-4C65-8905-CFB25698E450}"/>
              </a:ext>
            </a:extLst>
          </p:cNvPr>
          <p:cNvSpPr>
            <a:spLocks noGrp="1"/>
          </p:cNvSpPr>
          <p:nvPr>
            <p:ph type="body" sz="quarter" idx="16" hasCustomPrompt="1"/>
          </p:nvPr>
        </p:nvSpPr>
        <p:spPr>
          <a:xfrm>
            <a:off x="15982494" y="8007062"/>
            <a:ext cx="3960000" cy="72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3</a:t>
            </a:r>
          </a:p>
        </p:txBody>
      </p:sp>
    </p:spTree>
    <p:extLst>
      <p:ext uri="{BB962C8B-B14F-4D97-AF65-F5344CB8AC3E}">
        <p14:creationId xmlns:p14="http://schemas.microsoft.com/office/powerpoint/2010/main" val="5699145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C4908609-0EC4-4718-AC46-A50BB2DA333E}"/>
              </a:ext>
            </a:extLst>
          </p:cNvPr>
          <p:cNvSpPr>
            <a:spLocks noGrp="1"/>
          </p:cNvSpPr>
          <p:nvPr>
            <p:ph sz="half" idx="29" hasCustomPrompt="1"/>
          </p:nvPr>
        </p:nvSpPr>
        <p:spPr>
          <a:xfrm>
            <a:off x="3580200" y="5402262"/>
            <a:ext cx="8227800" cy="565627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C61EBC7C-80CF-489F-86B3-5894908189E4}"/>
              </a:ext>
            </a:extLst>
          </p:cNvPr>
          <p:cNvSpPr>
            <a:spLocks noGrp="1"/>
          </p:cNvSpPr>
          <p:nvPr>
            <p:ph sz="half" idx="2" hasCustomPrompt="1"/>
          </p:nvPr>
        </p:nvSpPr>
        <p:spPr>
          <a:xfrm>
            <a:off x="15316200" y="5402262"/>
            <a:ext cx="8227800" cy="565627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Fall Data Population-Live v.1 September 8, 2020</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1" name="Text Placeholder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3586158" y="3456000"/>
            <a:ext cx="8245840" cy="1471600"/>
          </a:xfrm>
          <a:noFill/>
        </p:spPr>
        <p:txBody>
          <a:bodyPr anchor="t"/>
          <a:lstStyle>
            <a:lvl1pPr marL="0" indent="0" algn="l">
              <a:buNone/>
              <a:defRPr sz="10800">
                <a:solidFill>
                  <a:schemeClr val="accent1"/>
                </a:solidFill>
                <a:latin typeface="+mj-lt"/>
              </a:defRPr>
            </a:lvl1pPr>
            <a:lvl2pPr marL="533400" indent="0">
              <a:buNone/>
              <a:defRPr/>
            </a:lvl2pPr>
            <a:lvl3pPr marL="1085850" indent="0">
              <a:buNone/>
              <a:defRPr/>
            </a:lvl3pPr>
            <a:lvl4pPr marL="1619250" indent="0">
              <a:buNone/>
              <a:defRPr/>
            </a:lvl4pPr>
            <a:lvl5pPr marL="2152650" indent="0">
              <a:buNone/>
              <a:defRPr/>
            </a:lvl5pPr>
          </a:lstStyle>
          <a:p>
            <a:pPr lvl="0"/>
            <a:r>
              <a:rPr lang="en-US" noProof="0"/>
              <a:t>1</a:t>
            </a:r>
          </a:p>
        </p:txBody>
      </p:sp>
      <p:sp>
        <p:nvSpPr>
          <p:cNvPr id="5" name="Text Placeholder 4">
            <a:extLst>
              <a:ext uri="{FF2B5EF4-FFF2-40B4-BE49-F238E27FC236}">
                <a16:creationId xmlns:a16="http://schemas.microsoft.com/office/drawing/2014/main" id="{867F0EAC-0FF4-447C-8EE4-2B107165DF3F}"/>
              </a:ext>
            </a:extLst>
          </p:cNvPr>
          <p:cNvSpPr>
            <a:spLocks noGrp="1"/>
          </p:cNvSpPr>
          <p:nvPr>
            <p:ph type="body" sz="quarter" idx="30" hasCustomPrompt="1"/>
          </p:nvPr>
        </p:nvSpPr>
        <p:spPr>
          <a:xfrm>
            <a:off x="15311525" y="3444877"/>
            <a:ext cx="8208874" cy="1471498"/>
          </a:xfrm>
        </p:spPr>
        <p:txBody>
          <a:bodyPr anchor="t"/>
          <a:lstStyle>
            <a:lvl1pPr marL="0" indent="0">
              <a:buNone/>
              <a:defRPr sz="10800">
                <a:solidFill>
                  <a:schemeClr val="accent4"/>
                </a:solidFill>
                <a:latin typeface="+mj-lt"/>
              </a:defRPr>
            </a:lvl1pPr>
          </a:lstStyle>
          <a:p>
            <a:pPr lvl="0"/>
            <a:r>
              <a:rPr lang="en-US" noProof="0"/>
              <a:t>2</a:t>
            </a:r>
          </a:p>
        </p:txBody>
      </p:sp>
      <p:sp>
        <p:nvSpPr>
          <p:cNvPr id="16" name="Text Placeholder 5">
            <a:extLst>
              <a:ext uri="{FF2B5EF4-FFF2-40B4-BE49-F238E27FC236}">
                <a16:creationId xmlns:a16="http://schemas.microsoft.com/office/drawing/2014/main" id="{DED90C13-8D49-4652-B68A-A0B5084BB4DB}"/>
              </a:ext>
            </a:extLst>
          </p:cNvPr>
          <p:cNvSpPr>
            <a:spLocks noGrp="1"/>
          </p:cNvSpPr>
          <p:nvPr>
            <p:ph type="body" sz="quarter" idx="32" hasCustomPrompt="1"/>
          </p:nvPr>
        </p:nvSpPr>
        <p:spPr>
          <a:xfrm>
            <a:off x="863601" y="2016000"/>
            <a:ext cx="22679026" cy="720000"/>
          </a:xfrm>
        </p:spPr>
        <p:txBody>
          <a:bodyPr/>
          <a:lstStyle>
            <a:lvl1pPr marL="0" indent="0">
              <a:buNone/>
              <a:defRPr/>
            </a:lvl1pPr>
            <a:lvl2pPr marL="533400" indent="0">
              <a:buNone/>
              <a:defRPr/>
            </a:lvl2pPr>
            <a:lvl3pPr marL="1085850" indent="0">
              <a:buNone/>
              <a:defRPr/>
            </a:lvl3pPr>
            <a:lvl4pPr marL="1619250" indent="0">
              <a:buNone/>
              <a:defRPr/>
            </a:lvl4pPr>
            <a:lvl5pPr marL="2152650" indent="0">
              <a:buNone/>
              <a:defRPr/>
            </a:lvl5pPr>
          </a:lstStyle>
          <a:p>
            <a:pPr lvl="0"/>
            <a:r>
              <a:rPr lang="en-US" noProof="0"/>
              <a:t>Subtitle</a:t>
            </a:r>
          </a:p>
        </p:txBody>
      </p:sp>
    </p:spTree>
    <p:extLst>
      <p:ext uri="{BB962C8B-B14F-4D97-AF65-F5344CB8AC3E}">
        <p14:creationId xmlns:p14="http://schemas.microsoft.com/office/powerpoint/2010/main" val="1611989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1781413" y="3186301"/>
            <a:ext cx="8696130" cy="8696130"/>
          </a:xfrm>
          <a:prstGeom prst="ellipse">
            <a:avLst/>
          </a:prstGeom>
          <a:solidFill>
            <a:schemeClr val="tx1">
              <a:alpha val="10000"/>
            </a:schemeClr>
          </a:solidFill>
        </p:spPr>
        <p:txBody>
          <a:bodyPr anchor="ctr"/>
          <a:lstStyle>
            <a:lvl1pPr marL="0" indent="0" algn="ctr">
              <a:buNone/>
              <a:defRPr sz="3600">
                <a:solidFill>
                  <a:schemeClr val="tx1">
                    <a:lumMod val="75000"/>
                    <a:lumOff val="25000"/>
                  </a:schemeClr>
                </a:solidFill>
                <a:latin typeface="+mn-lt"/>
              </a:defRPr>
            </a:lvl1pPr>
            <a:lvl2pPr marL="533400" indent="0">
              <a:buNone/>
              <a:defRPr/>
            </a:lvl2pPr>
            <a:lvl3pPr marL="1085850" indent="0">
              <a:buNone/>
              <a:defRPr/>
            </a:lvl3pPr>
            <a:lvl4pPr marL="1619250" indent="0">
              <a:buNone/>
              <a:defRPr/>
            </a:lvl4pPr>
            <a:lvl5pPr marL="2152650" indent="0">
              <a:buNone/>
              <a:defRPr/>
            </a:lvl5pPr>
          </a:lstStyle>
          <a:p>
            <a:pPr lvl="0"/>
            <a:r>
              <a:rPr lang="en-US" noProof="0"/>
              <a:t>Section Header</a:t>
            </a:r>
          </a:p>
        </p:txBody>
      </p:sp>
      <p:sp>
        <p:nvSpPr>
          <p:cNvPr id="12" name="Text Placeholder 9">
            <a:extLst>
              <a:ext uri="{FF2B5EF4-FFF2-40B4-BE49-F238E27FC236}">
                <a16:creationId xmlns:a16="http://schemas.microsoft.com/office/drawing/2014/main" id="{C15F42E2-EE95-4479-80E9-94A75E9D6E98}"/>
              </a:ext>
            </a:extLst>
          </p:cNvPr>
          <p:cNvSpPr>
            <a:spLocks noGrp="1"/>
          </p:cNvSpPr>
          <p:nvPr>
            <p:ph type="body" sz="quarter" idx="28" hasCustomPrompt="1"/>
          </p:nvPr>
        </p:nvSpPr>
        <p:spPr>
          <a:xfrm>
            <a:off x="9478661" y="3535775"/>
            <a:ext cx="7997182" cy="7997182"/>
          </a:xfrm>
          <a:prstGeom prst="ellipse">
            <a:avLst/>
          </a:prstGeom>
          <a:solidFill>
            <a:schemeClr val="tx1">
              <a:alpha val="10000"/>
            </a:schemeClr>
          </a:solidFill>
        </p:spPr>
        <p:txBody>
          <a:bodyPr vert="horz" lIns="0" tIns="0" rIns="0" bIns="0" rtlCol="0" anchor="ctr">
            <a:noAutofit/>
          </a:bodyPr>
          <a:lstStyle>
            <a:lvl1pPr marL="0" indent="0" algn="ctr">
              <a:buNone/>
              <a:defRPr lang="en-ZA" sz="3600" dirty="0">
                <a:solidFill>
                  <a:schemeClr val="tx1">
                    <a:lumMod val="75000"/>
                    <a:lumOff val="25000"/>
                  </a:schemeClr>
                </a:solidFill>
              </a:defRPr>
            </a:lvl1pPr>
          </a:lstStyle>
          <a:p>
            <a:pPr marL="533400" lvl="0" indent="-533400" algn="ctr"/>
            <a:r>
              <a:rPr lang="en-US" noProof="0"/>
              <a:t>Section Header</a:t>
            </a:r>
          </a:p>
        </p:txBody>
      </p:sp>
      <p:sp>
        <p:nvSpPr>
          <p:cNvPr id="9" name="Text Placeholder 9">
            <a:extLst>
              <a:ext uri="{FF2B5EF4-FFF2-40B4-BE49-F238E27FC236}">
                <a16:creationId xmlns:a16="http://schemas.microsoft.com/office/drawing/2014/main" id="{4059823C-F505-4D2A-854E-5144BD58A767}"/>
              </a:ext>
            </a:extLst>
          </p:cNvPr>
          <p:cNvSpPr>
            <a:spLocks noGrp="1"/>
          </p:cNvSpPr>
          <p:nvPr>
            <p:ph type="body" sz="quarter" idx="29" hasCustomPrompt="1"/>
          </p:nvPr>
        </p:nvSpPr>
        <p:spPr>
          <a:xfrm>
            <a:off x="16476962" y="4414126"/>
            <a:ext cx="6240476" cy="6240476"/>
          </a:xfrm>
          <a:prstGeom prst="ellipse">
            <a:avLst/>
          </a:prstGeom>
          <a:solidFill>
            <a:schemeClr val="tx1">
              <a:alpha val="10000"/>
            </a:schemeClr>
          </a:solidFill>
        </p:spPr>
        <p:txBody>
          <a:bodyPr vert="horz" lIns="0" tIns="0" rIns="0" bIns="0" rtlCol="0" anchor="ctr">
            <a:noAutofit/>
          </a:bodyPr>
          <a:lstStyle>
            <a:lvl1pPr marL="0" indent="0" algn="ctr">
              <a:buNone/>
              <a:defRPr lang="en-ZA" sz="3600" dirty="0">
                <a:solidFill>
                  <a:schemeClr val="tx1">
                    <a:lumMod val="75000"/>
                    <a:lumOff val="25000"/>
                  </a:schemeClr>
                </a:solidFill>
              </a:defRPr>
            </a:lvl1pPr>
          </a:lstStyle>
          <a:p>
            <a:pPr marL="533400" lvl="0" indent="-533400" algn="ctr"/>
            <a:r>
              <a:rPr lang="en-US" noProof="0"/>
              <a:t>Section Header</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Fall Data Population-Live v.1 September 8, 2020</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0" name="Text Placeholder 3">
            <a:extLst>
              <a:ext uri="{FF2B5EF4-FFF2-40B4-BE49-F238E27FC236}">
                <a16:creationId xmlns:a16="http://schemas.microsoft.com/office/drawing/2014/main" id="{B30FA196-A035-4908-BA51-B769293255A9}"/>
              </a:ext>
            </a:extLst>
          </p:cNvPr>
          <p:cNvSpPr>
            <a:spLocks noGrp="1"/>
          </p:cNvSpPr>
          <p:nvPr>
            <p:ph type="body" sz="quarter" idx="30" hasCustomPrompt="1"/>
          </p:nvPr>
        </p:nvSpPr>
        <p:spPr>
          <a:xfrm>
            <a:off x="3317858" y="4411376"/>
            <a:ext cx="5623236" cy="2880000"/>
          </a:xfrm>
          <a:prstGeom prst="rect">
            <a:avLst/>
          </a:prstGeom>
          <a:noFill/>
        </p:spPr>
        <p:txBody>
          <a:bodyPr anchor="b"/>
          <a:lstStyle>
            <a:lvl1pPr marL="0" indent="0" algn="ctr">
              <a:spcBef>
                <a:spcPts val="0"/>
              </a:spcBef>
              <a:spcAft>
                <a:spcPts val="0"/>
              </a:spcAft>
              <a:buNone/>
              <a:defRPr sz="13200">
                <a:solidFill>
                  <a:schemeClr val="tx1">
                    <a:lumMod val="75000"/>
                    <a:lumOff val="25000"/>
                  </a:schemeClr>
                </a:solidFill>
                <a:latin typeface="+mj-lt"/>
              </a:defRPr>
            </a:lvl1pPr>
            <a:lvl2pPr marL="533400" indent="0">
              <a:buNone/>
              <a:defRPr/>
            </a:lvl2pPr>
            <a:lvl3pPr marL="1085850" indent="0">
              <a:buNone/>
              <a:defRPr/>
            </a:lvl3pPr>
            <a:lvl4pPr marL="1619250" indent="0">
              <a:buNone/>
              <a:defRPr/>
            </a:lvl4pPr>
            <a:lvl5pPr marL="2152650" indent="0">
              <a:buNone/>
              <a:defRPr/>
            </a:lvl5pPr>
          </a:lstStyle>
          <a:p>
            <a:pPr lvl="0"/>
            <a:r>
              <a:rPr lang="en-US" noProof="0"/>
              <a:t>1</a:t>
            </a:r>
          </a:p>
        </p:txBody>
      </p:sp>
      <p:sp>
        <p:nvSpPr>
          <p:cNvPr id="13" name="Text Placeholder 9">
            <a:extLst>
              <a:ext uri="{FF2B5EF4-FFF2-40B4-BE49-F238E27FC236}">
                <a16:creationId xmlns:a16="http://schemas.microsoft.com/office/drawing/2014/main" id="{38F1EEC3-A74E-4124-95F3-D8A27EA3DDFC}"/>
              </a:ext>
            </a:extLst>
          </p:cNvPr>
          <p:cNvSpPr>
            <a:spLocks noGrp="1"/>
          </p:cNvSpPr>
          <p:nvPr>
            <p:ph type="body" sz="quarter" idx="31" hasCustomPrompt="1"/>
          </p:nvPr>
        </p:nvSpPr>
        <p:spPr>
          <a:xfrm>
            <a:off x="10665632" y="4411376"/>
            <a:ext cx="5623236" cy="2880000"/>
          </a:xfrm>
          <a:prstGeom prst="rect">
            <a:avLst/>
          </a:prstGeom>
          <a:noFill/>
        </p:spPr>
        <p:txBody>
          <a:bodyPr vert="horz" lIns="0" tIns="0" rIns="0" bIns="0" rtlCol="0" anchor="b">
            <a:noAutofit/>
          </a:bodyPr>
          <a:lstStyle>
            <a:lvl1pPr marL="0" indent="0" algn="ctr">
              <a:spcBef>
                <a:spcPts val="0"/>
              </a:spcBef>
              <a:spcAft>
                <a:spcPts val="0"/>
              </a:spcAft>
              <a:buNone/>
              <a:defRPr lang="en-ZA" sz="13200" dirty="0">
                <a:solidFill>
                  <a:schemeClr val="tx1">
                    <a:lumMod val="75000"/>
                    <a:lumOff val="25000"/>
                  </a:schemeClr>
                </a:solidFill>
                <a:latin typeface="+mj-lt"/>
              </a:defRPr>
            </a:lvl1pPr>
          </a:lstStyle>
          <a:p>
            <a:pPr marL="533400" lvl="0" indent="-533400" algn="ctr"/>
            <a:r>
              <a:rPr lang="en-US" noProof="0"/>
              <a:t>2</a:t>
            </a:r>
          </a:p>
        </p:txBody>
      </p:sp>
      <p:sp>
        <p:nvSpPr>
          <p:cNvPr id="14" name="Text Placeholder 9">
            <a:extLst>
              <a:ext uri="{FF2B5EF4-FFF2-40B4-BE49-F238E27FC236}">
                <a16:creationId xmlns:a16="http://schemas.microsoft.com/office/drawing/2014/main" id="{744F95B1-3E5D-46C4-846F-01E3035D1A72}"/>
              </a:ext>
            </a:extLst>
          </p:cNvPr>
          <p:cNvSpPr>
            <a:spLocks noGrp="1"/>
          </p:cNvSpPr>
          <p:nvPr>
            <p:ph type="body" sz="quarter" idx="32" hasCustomPrompt="1"/>
          </p:nvPr>
        </p:nvSpPr>
        <p:spPr>
          <a:xfrm>
            <a:off x="17094203" y="4411376"/>
            <a:ext cx="5194086" cy="2880000"/>
          </a:xfrm>
          <a:prstGeom prst="rect">
            <a:avLst/>
          </a:prstGeom>
          <a:noFill/>
        </p:spPr>
        <p:txBody>
          <a:bodyPr vert="horz" lIns="0" tIns="0" rIns="0" bIns="0" rtlCol="0" anchor="b">
            <a:noAutofit/>
          </a:bodyPr>
          <a:lstStyle>
            <a:lvl1pPr marL="0" indent="0" algn="ctr">
              <a:spcBef>
                <a:spcPts val="0"/>
              </a:spcBef>
              <a:spcAft>
                <a:spcPts val="0"/>
              </a:spcAft>
              <a:buNone/>
              <a:defRPr lang="en-ZA" sz="13200" dirty="0">
                <a:solidFill>
                  <a:schemeClr val="tx1">
                    <a:lumMod val="75000"/>
                    <a:lumOff val="25000"/>
                  </a:schemeClr>
                </a:solidFill>
                <a:latin typeface="+mj-lt"/>
              </a:defRPr>
            </a:lvl1pPr>
          </a:lstStyle>
          <a:p>
            <a:pPr marL="533400" lvl="0" indent="-533400" algn="ctr"/>
            <a:r>
              <a:rPr lang="en-US" noProof="0"/>
              <a:t>3</a:t>
            </a:r>
          </a:p>
        </p:txBody>
      </p:sp>
      <p:sp>
        <p:nvSpPr>
          <p:cNvPr id="16" name="Content Placeholder 3">
            <a:extLst>
              <a:ext uri="{FF2B5EF4-FFF2-40B4-BE49-F238E27FC236}">
                <a16:creationId xmlns:a16="http://schemas.microsoft.com/office/drawing/2014/main" id="{39CDA933-12B5-44CD-BD16-C9589DE755EE}"/>
              </a:ext>
            </a:extLst>
          </p:cNvPr>
          <p:cNvSpPr>
            <a:spLocks noGrp="1"/>
          </p:cNvSpPr>
          <p:nvPr>
            <p:ph sz="half" idx="2" hasCustomPrompt="1"/>
          </p:nvPr>
        </p:nvSpPr>
        <p:spPr>
          <a:xfrm>
            <a:off x="4149476" y="8486666"/>
            <a:ext cx="3960000" cy="1440000"/>
          </a:xfrm>
        </p:spPr>
        <p:txBody>
          <a:bodyPr/>
          <a:lstStyle>
            <a:lvl1pPr marL="0" indent="0" algn="ctr">
              <a:buFont typeface="Arial" panose="020B0604020202020204" pitchFamily="34" charset="0"/>
              <a:buNone/>
              <a:defRPr sz="2800">
                <a:solidFill>
                  <a:schemeClr val="tx1">
                    <a:lumMod val="75000"/>
                    <a:lumOff val="25000"/>
                  </a:schemeClr>
                </a:solidFill>
              </a:defRPr>
            </a:lvl1pPr>
          </a:lstStyle>
          <a:p>
            <a:pPr lvl="0"/>
            <a:r>
              <a:rPr lang="en-US" noProof="0"/>
              <a:t>Section Description</a:t>
            </a:r>
          </a:p>
        </p:txBody>
      </p:sp>
      <p:sp>
        <p:nvSpPr>
          <p:cNvPr id="17" name="Text Placeholder 5">
            <a:extLst>
              <a:ext uri="{FF2B5EF4-FFF2-40B4-BE49-F238E27FC236}">
                <a16:creationId xmlns:a16="http://schemas.microsoft.com/office/drawing/2014/main" id="{9751FCE0-5FA8-4E25-A4E7-8B2901F69491}"/>
              </a:ext>
            </a:extLst>
          </p:cNvPr>
          <p:cNvSpPr>
            <a:spLocks noGrp="1"/>
          </p:cNvSpPr>
          <p:nvPr>
            <p:ph type="body" sz="quarter" idx="12" hasCustomPrompt="1"/>
          </p:nvPr>
        </p:nvSpPr>
        <p:spPr>
          <a:xfrm>
            <a:off x="11497250" y="8486666"/>
            <a:ext cx="3960000" cy="1440000"/>
          </a:xfrm>
        </p:spPr>
        <p:txBody>
          <a:bodyPr/>
          <a:lstStyle>
            <a:lvl1pPr marL="0" indent="0" algn="ctr">
              <a:buFont typeface="Arial" panose="020B0604020202020204" pitchFamily="34" charset="0"/>
              <a:buNone/>
              <a:defRPr sz="2800">
                <a:solidFill>
                  <a:schemeClr val="tx1">
                    <a:lumMod val="75000"/>
                    <a:lumOff val="25000"/>
                  </a:schemeClr>
                </a:solidFill>
              </a:defRPr>
            </a:lvl1pPr>
          </a:lstStyle>
          <a:p>
            <a:pPr lvl="0"/>
            <a:r>
              <a:rPr lang="en-US" noProof="0"/>
              <a:t>Section Description</a:t>
            </a:r>
          </a:p>
        </p:txBody>
      </p:sp>
      <p:sp>
        <p:nvSpPr>
          <p:cNvPr id="18" name="Text Placeholder 9">
            <a:extLst>
              <a:ext uri="{FF2B5EF4-FFF2-40B4-BE49-F238E27FC236}">
                <a16:creationId xmlns:a16="http://schemas.microsoft.com/office/drawing/2014/main" id="{0D97BC04-5B6C-4CFD-8184-7637C9A8F8E4}"/>
              </a:ext>
            </a:extLst>
          </p:cNvPr>
          <p:cNvSpPr>
            <a:spLocks noGrp="1"/>
          </p:cNvSpPr>
          <p:nvPr>
            <p:ph type="body" sz="quarter" idx="13" hasCustomPrompt="1"/>
          </p:nvPr>
        </p:nvSpPr>
        <p:spPr>
          <a:xfrm>
            <a:off x="17617200" y="8486666"/>
            <a:ext cx="3960000" cy="1440000"/>
          </a:xfrm>
        </p:spPr>
        <p:txBody>
          <a:bodyPr/>
          <a:lstStyle>
            <a:lvl1pPr marL="0" indent="0" algn="ctr">
              <a:buFont typeface="Arial" panose="020B0604020202020204" pitchFamily="34" charset="0"/>
              <a:buNone/>
              <a:defRPr sz="2800">
                <a:solidFill>
                  <a:schemeClr val="tx1">
                    <a:lumMod val="75000"/>
                    <a:lumOff val="25000"/>
                  </a:schemeClr>
                </a:solidFill>
              </a:defRPr>
            </a:lvl1pPr>
          </a:lstStyle>
          <a:p>
            <a:pPr lvl="0"/>
            <a:r>
              <a:rPr lang="en-US" noProof="0"/>
              <a:t>Section Description</a:t>
            </a:r>
          </a:p>
        </p:txBody>
      </p:sp>
      <p:sp>
        <p:nvSpPr>
          <p:cNvPr id="22" name="Text Placeholder 5">
            <a:extLst>
              <a:ext uri="{FF2B5EF4-FFF2-40B4-BE49-F238E27FC236}">
                <a16:creationId xmlns:a16="http://schemas.microsoft.com/office/drawing/2014/main" id="{E7A8CB18-EF35-4644-9DDB-02D8B65EA55E}"/>
              </a:ext>
            </a:extLst>
          </p:cNvPr>
          <p:cNvSpPr>
            <a:spLocks noGrp="1"/>
          </p:cNvSpPr>
          <p:nvPr>
            <p:ph type="body" sz="quarter" idx="33" hasCustomPrompt="1"/>
          </p:nvPr>
        </p:nvSpPr>
        <p:spPr>
          <a:xfrm>
            <a:off x="863601" y="2016000"/>
            <a:ext cx="22679026" cy="720000"/>
          </a:xfrm>
        </p:spPr>
        <p:txBody>
          <a:bodyPr/>
          <a:lstStyle>
            <a:lvl1pPr marL="0" indent="0">
              <a:buNone/>
              <a:defRPr/>
            </a:lvl1pPr>
            <a:lvl2pPr marL="533400" indent="0">
              <a:buNone/>
              <a:defRPr/>
            </a:lvl2pPr>
            <a:lvl3pPr marL="1085850" indent="0">
              <a:buNone/>
              <a:defRPr/>
            </a:lvl3pPr>
            <a:lvl4pPr marL="1619250" indent="0">
              <a:buNone/>
              <a:defRPr/>
            </a:lvl4pPr>
            <a:lvl5pPr marL="2152650" indent="0">
              <a:buNone/>
              <a:defRPr/>
            </a:lvl5pPr>
          </a:lstStyle>
          <a:p>
            <a:pPr lvl="0"/>
            <a:r>
              <a:rPr lang="en-US" noProof="0"/>
              <a:t>Subtitle</a:t>
            </a:r>
          </a:p>
        </p:txBody>
      </p:sp>
    </p:spTree>
    <p:extLst>
      <p:ext uri="{BB962C8B-B14F-4D97-AF65-F5344CB8AC3E}">
        <p14:creationId xmlns:p14="http://schemas.microsoft.com/office/powerpoint/2010/main" val="16953260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436FA5D-088F-4BDE-ABD2-A640A8610900}"/>
              </a:ext>
            </a:extLst>
          </p:cNvPr>
          <p:cNvCxnSpPr/>
          <p:nvPr userDrawn="1"/>
        </p:nvCxnSpPr>
        <p:spPr>
          <a:xfrm>
            <a:off x="12192000" y="2639512"/>
            <a:ext cx="0" cy="922020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a:xfrm>
            <a:off x="864000" y="864000"/>
            <a:ext cx="22680000" cy="864000"/>
          </a:xfrm>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Fall Data Population-Live v.1 September 8, 2020</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cxnSp>
        <p:nvCxnSpPr>
          <p:cNvPr id="8" name="Straight Connector 7">
            <a:extLst>
              <a:ext uri="{FF2B5EF4-FFF2-40B4-BE49-F238E27FC236}">
                <a16:creationId xmlns:a16="http://schemas.microsoft.com/office/drawing/2014/main" id="{0C2BCB80-6997-4274-AAFE-65C2CCFFFD10}"/>
              </a:ext>
            </a:extLst>
          </p:cNvPr>
          <p:cNvCxnSpPr>
            <a:cxnSpLocks/>
          </p:cNvCxnSpPr>
          <p:nvPr userDrawn="1"/>
        </p:nvCxnSpPr>
        <p:spPr>
          <a:xfrm flipH="1">
            <a:off x="864000" y="7249612"/>
            <a:ext cx="2268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id="{9A1FC84B-8A06-4879-86ED-47E43AAC9888}"/>
              </a:ext>
            </a:extLst>
          </p:cNvPr>
          <p:cNvSpPr>
            <a:spLocks noGrp="1"/>
          </p:cNvSpPr>
          <p:nvPr>
            <p:ph type="body" sz="quarter" idx="12" hasCustomPrompt="1"/>
          </p:nvPr>
        </p:nvSpPr>
        <p:spPr>
          <a:xfrm>
            <a:off x="10224000" y="1902026"/>
            <a:ext cx="3960000" cy="504000"/>
          </a:xfrm>
        </p:spPr>
        <p:txBody>
          <a:bodyPr/>
          <a:lstStyle>
            <a:lvl1pPr marL="0" indent="0" algn="ctr">
              <a:buFont typeface="Arial" panose="020B0604020202020204" pitchFamily="34" charset="0"/>
              <a:buNone/>
              <a:defRPr sz="28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4B975678-3DFA-4D26-9CF6-01294F7259E4}"/>
              </a:ext>
            </a:extLst>
          </p:cNvPr>
          <p:cNvSpPr>
            <a:spLocks noGrp="1"/>
          </p:cNvSpPr>
          <p:nvPr>
            <p:ph type="body" sz="quarter" idx="13" hasCustomPrompt="1"/>
          </p:nvPr>
        </p:nvSpPr>
        <p:spPr>
          <a:xfrm>
            <a:off x="10212000" y="12093200"/>
            <a:ext cx="3960000" cy="504000"/>
          </a:xfrm>
        </p:spPr>
        <p:txBody>
          <a:bodyPr/>
          <a:lstStyle>
            <a:lvl1pPr marL="0" indent="0" algn="ctr">
              <a:buFont typeface="Arial" panose="020B0604020202020204" pitchFamily="34" charset="0"/>
              <a:buNone/>
              <a:defRPr sz="2800">
                <a:solidFill>
                  <a:schemeClr val="tx1">
                    <a:lumMod val="75000"/>
                    <a:lumOff val="25000"/>
                  </a:schemeClr>
                </a:solidFill>
              </a:defRPr>
            </a:lvl1pPr>
          </a:lstStyle>
          <a:p>
            <a:pPr lvl="0"/>
            <a:r>
              <a:rPr lang="en-US" noProof="0"/>
              <a:t>Quadrant Title</a:t>
            </a:r>
          </a:p>
        </p:txBody>
      </p:sp>
      <p:sp>
        <p:nvSpPr>
          <p:cNvPr id="13" name="Text Placeholder 5">
            <a:extLst>
              <a:ext uri="{FF2B5EF4-FFF2-40B4-BE49-F238E27FC236}">
                <a16:creationId xmlns:a16="http://schemas.microsoft.com/office/drawing/2014/main" id="{8B55997C-0304-482F-A7C3-8E50C8ED55D7}"/>
              </a:ext>
            </a:extLst>
          </p:cNvPr>
          <p:cNvSpPr>
            <a:spLocks noGrp="1"/>
          </p:cNvSpPr>
          <p:nvPr>
            <p:ph type="body" sz="quarter" idx="14" hasCustomPrompt="1"/>
          </p:nvPr>
        </p:nvSpPr>
        <p:spPr>
          <a:xfrm>
            <a:off x="864000" y="6520786"/>
            <a:ext cx="3960000" cy="504000"/>
          </a:xfrm>
        </p:spPr>
        <p:txBody>
          <a:bodyPr/>
          <a:lstStyle>
            <a:lvl1pPr marL="0" indent="0" algn="l">
              <a:buFont typeface="Arial" panose="020B0604020202020204" pitchFamily="34" charset="0"/>
              <a:buNone/>
              <a:defRPr sz="2800">
                <a:solidFill>
                  <a:schemeClr val="tx1">
                    <a:lumMod val="75000"/>
                    <a:lumOff val="25000"/>
                  </a:schemeClr>
                </a:solidFill>
              </a:defRPr>
            </a:lvl1pPr>
          </a:lstStyle>
          <a:p>
            <a:pPr lvl="0"/>
            <a:r>
              <a:rPr lang="en-US" noProof="0"/>
              <a:t>Quadrant Title</a:t>
            </a:r>
          </a:p>
        </p:txBody>
      </p:sp>
      <p:sp>
        <p:nvSpPr>
          <p:cNvPr id="14" name="Text Placeholder 5">
            <a:extLst>
              <a:ext uri="{FF2B5EF4-FFF2-40B4-BE49-F238E27FC236}">
                <a16:creationId xmlns:a16="http://schemas.microsoft.com/office/drawing/2014/main" id="{E26AB0A6-DA7A-4EA3-9528-68FDBA8BF358}"/>
              </a:ext>
            </a:extLst>
          </p:cNvPr>
          <p:cNvSpPr>
            <a:spLocks noGrp="1"/>
          </p:cNvSpPr>
          <p:nvPr>
            <p:ph type="body" sz="quarter" idx="15" hasCustomPrompt="1"/>
          </p:nvPr>
        </p:nvSpPr>
        <p:spPr>
          <a:xfrm>
            <a:off x="19584002" y="6520786"/>
            <a:ext cx="3960000" cy="504000"/>
          </a:xfrm>
        </p:spPr>
        <p:txBody>
          <a:bodyPr/>
          <a:lstStyle>
            <a:lvl1pPr marL="0" indent="0" algn="r">
              <a:buFont typeface="Arial" panose="020B0604020202020204" pitchFamily="34" charset="0"/>
              <a:buNone/>
              <a:defRPr sz="2800">
                <a:solidFill>
                  <a:schemeClr val="tx1">
                    <a:lumMod val="75000"/>
                    <a:lumOff val="25000"/>
                  </a:schemeClr>
                </a:solidFill>
              </a:defRPr>
            </a:lvl1pPr>
          </a:lstStyle>
          <a:p>
            <a:pPr lvl="0"/>
            <a:r>
              <a:rPr lang="en-US" noProof="0"/>
              <a:t>Quadrant Title</a:t>
            </a:r>
          </a:p>
        </p:txBody>
      </p:sp>
    </p:spTree>
    <p:extLst>
      <p:ext uri="{BB962C8B-B14F-4D97-AF65-F5344CB8AC3E}">
        <p14:creationId xmlns:p14="http://schemas.microsoft.com/office/powerpoint/2010/main" val="32541134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Fall Data Population-Live v.1 September 8, 2020</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Tree>
    <p:extLst>
      <p:ext uri="{BB962C8B-B14F-4D97-AF65-F5344CB8AC3E}">
        <p14:creationId xmlns:p14="http://schemas.microsoft.com/office/powerpoint/2010/main" val="2641360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51FED-0A73-4769-96A2-4C362E5D9DE0}"/>
              </a:ext>
            </a:extLst>
          </p:cNvPr>
          <p:cNvSpPr>
            <a:spLocks noGrp="1"/>
          </p:cNvSpPr>
          <p:nvPr>
            <p:ph type="title"/>
          </p:nvPr>
        </p:nvSpPr>
        <p:spPr>
          <a:xfrm>
            <a:off x="864000" y="864000"/>
            <a:ext cx="22680000" cy="864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E455B16D-31A1-4D28-ADC4-0BDEF4E07DFF}"/>
              </a:ext>
            </a:extLst>
          </p:cNvPr>
          <p:cNvSpPr>
            <a:spLocks noGrp="1"/>
          </p:cNvSpPr>
          <p:nvPr>
            <p:ph sz="half" idx="1" hasCustomPrompt="1"/>
          </p:nvPr>
        </p:nvSpPr>
        <p:spPr>
          <a:xfrm>
            <a:off x="864000" y="3456000"/>
            <a:ext cx="10944000" cy="870267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id="{AC4D4C6E-0D63-44CE-B0B4-BAA8F101EAFF}"/>
              </a:ext>
            </a:extLst>
          </p:cNvPr>
          <p:cNvSpPr>
            <a:spLocks noGrp="1"/>
          </p:cNvSpPr>
          <p:nvPr>
            <p:ph sz="half" idx="2" hasCustomPrompt="1"/>
          </p:nvPr>
        </p:nvSpPr>
        <p:spPr>
          <a:xfrm>
            <a:off x="12600000" y="3456000"/>
            <a:ext cx="10944000" cy="870267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43C0B96F-9D35-4001-9F9C-1A7004D61F3D}"/>
              </a:ext>
            </a:extLst>
          </p:cNvPr>
          <p:cNvSpPr>
            <a:spLocks noGrp="1"/>
          </p:cNvSpPr>
          <p:nvPr>
            <p:ph type="ftr" sz="quarter" idx="10"/>
          </p:nvPr>
        </p:nvSpPr>
        <p:spPr/>
        <p:txBody>
          <a:bodyPr/>
          <a:lstStyle/>
          <a:p>
            <a:r>
              <a:rPr lang="en-US" noProof="0"/>
              <a:t>Fall Data Population-Live v.1 September 8, 2020</a:t>
            </a:r>
          </a:p>
        </p:txBody>
      </p:sp>
      <p:sp>
        <p:nvSpPr>
          <p:cNvPr id="9" name="Slide Number Placeholder 8">
            <a:extLst>
              <a:ext uri="{FF2B5EF4-FFF2-40B4-BE49-F238E27FC236}">
                <a16:creationId xmlns:a16="http://schemas.microsoft.com/office/drawing/2014/main" id="{A1C915CA-DB91-4B68-8DB8-2745ADA58582}"/>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Tree>
    <p:extLst>
      <p:ext uri="{BB962C8B-B14F-4D97-AF65-F5344CB8AC3E}">
        <p14:creationId xmlns:p14="http://schemas.microsoft.com/office/powerpoint/2010/main" val="225009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57EE6-9166-4852-AAFB-4D80934AC8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960AD5-CF7F-4212-9286-1E093A718794}"/>
              </a:ext>
            </a:extLst>
          </p:cNvPr>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ABCEC6-4AF2-43C5-9A4A-B21CFA4EE46E}"/>
              </a:ext>
            </a:extLst>
          </p:cNvPr>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79149F-42F7-41FE-BBBE-14651419FB06}"/>
              </a:ext>
            </a:extLst>
          </p:cNvPr>
          <p:cNvSpPr>
            <a:spLocks noGrp="1"/>
          </p:cNvSpPr>
          <p:nvPr>
            <p:ph type="dt" sz="half" idx="10"/>
          </p:nvPr>
        </p:nvSpPr>
        <p:spPr/>
        <p:txBody>
          <a:bodyPr/>
          <a:lstStyle/>
          <a:p>
            <a:fld id="{33FA44BC-D700-49FF-8EDD-B831B15D8164}" type="datetimeFigureOut">
              <a:rPr lang="en-US" smtClean="0"/>
              <a:t>3/1/2024</a:t>
            </a:fld>
            <a:endParaRPr lang="en-US"/>
          </a:p>
        </p:txBody>
      </p:sp>
      <p:sp>
        <p:nvSpPr>
          <p:cNvPr id="6" name="Footer Placeholder 5">
            <a:extLst>
              <a:ext uri="{FF2B5EF4-FFF2-40B4-BE49-F238E27FC236}">
                <a16:creationId xmlns:a16="http://schemas.microsoft.com/office/drawing/2014/main" id="{79C0DB4A-30DA-4B86-96BD-FD0CB6AE38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267A86-1948-44CA-A2B8-9FFB98807244}"/>
              </a:ext>
            </a:extLst>
          </p:cNvPr>
          <p:cNvSpPr>
            <a:spLocks noGrp="1"/>
          </p:cNvSpPr>
          <p:nvPr>
            <p:ph type="sldNum" sz="quarter" idx="12"/>
          </p:nvPr>
        </p:nvSpPr>
        <p:spPr/>
        <p:txBody>
          <a:bodyPr/>
          <a:lstStyle/>
          <a:p>
            <a:fld id="{6DD2ED5D-C420-46FC-9F17-98FAF5FA750B}" type="slidenum">
              <a:rPr lang="en-US" smtClean="0"/>
              <a:t>‹#›</a:t>
            </a:fld>
            <a:endParaRPr lang="en-US"/>
          </a:p>
        </p:txBody>
      </p:sp>
    </p:spTree>
    <p:extLst>
      <p:ext uri="{BB962C8B-B14F-4D97-AF65-F5344CB8AC3E}">
        <p14:creationId xmlns:p14="http://schemas.microsoft.com/office/powerpoint/2010/main" val="38148935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15908-D8D7-48AF-8B8F-21B88B87DDF2}"/>
              </a:ext>
            </a:extLst>
          </p:cNvPr>
          <p:cNvSpPr>
            <a:spLocks noGrp="1"/>
          </p:cNvSpPr>
          <p:nvPr>
            <p:ph type="title"/>
          </p:nvPr>
        </p:nvSpPr>
        <p:spPr>
          <a:xfrm>
            <a:off x="864000" y="864000"/>
            <a:ext cx="22680000" cy="864000"/>
          </a:xfrm>
        </p:spPr>
        <p:txBody>
          <a:bodyPr/>
          <a:lstStyle/>
          <a:p>
            <a:r>
              <a:rPr lang="en-US" noProof="0"/>
              <a:t>Click to edit Master title style</a:t>
            </a:r>
          </a:p>
        </p:txBody>
      </p:sp>
      <p:sp>
        <p:nvSpPr>
          <p:cNvPr id="4" name="Content Placeholder 3">
            <a:extLst>
              <a:ext uri="{FF2B5EF4-FFF2-40B4-BE49-F238E27FC236}">
                <a16:creationId xmlns:a16="http://schemas.microsoft.com/office/drawing/2014/main" id="{60B617A5-FA6C-44C9-ABCB-DCA5D4615EC7}"/>
              </a:ext>
            </a:extLst>
          </p:cNvPr>
          <p:cNvSpPr>
            <a:spLocks noGrp="1"/>
          </p:cNvSpPr>
          <p:nvPr>
            <p:ph sz="half" idx="2" hasCustomPrompt="1"/>
          </p:nvPr>
        </p:nvSpPr>
        <p:spPr>
          <a:xfrm>
            <a:off x="864000" y="4421704"/>
            <a:ext cx="10944000" cy="773697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5">
            <a:extLst>
              <a:ext uri="{FF2B5EF4-FFF2-40B4-BE49-F238E27FC236}">
                <a16:creationId xmlns:a16="http://schemas.microsoft.com/office/drawing/2014/main" id="{0A122ACD-5C8B-4CDA-89C5-565C88865B50}"/>
              </a:ext>
            </a:extLst>
          </p:cNvPr>
          <p:cNvSpPr>
            <a:spLocks noGrp="1"/>
          </p:cNvSpPr>
          <p:nvPr>
            <p:ph sz="quarter" idx="4" hasCustomPrompt="1"/>
          </p:nvPr>
        </p:nvSpPr>
        <p:spPr>
          <a:xfrm>
            <a:off x="12600000" y="4421704"/>
            <a:ext cx="10944000" cy="773697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9">
            <a:extLst>
              <a:ext uri="{FF2B5EF4-FFF2-40B4-BE49-F238E27FC236}">
                <a16:creationId xmlns:a16="http://schemas.microsoft.com/office/drawing/2014/main" id="{43614A35-31E3-40DA-85DD-07B207690717}"/>
              </a:ext>
            </a:extLst>
          </p:cNvPr>
          <p:cNvSpPr>
            <a:spLocks noGrp="1"/>
          </p:cNvSpPr>
          <p:nvPr>
            <p:ph type="ftr" sz="quarter" idx="10"/>
          </p:nvPr>
        </p:nvSpPr>
        <p:spPr/>
        <p:txBody>
          <a:bodyPr/>
          <a:lstStyle/>
          <a:p>
            <a:r>
              <a:rPr lang="en-US" noProof="0"/>
              <a:t>Fall Data Population-Live v.1 September 8, 2020</a:t>
            </a:r>
          </a:p>
        </p:txBody>
      </p:sp>
      <p:sp>
        <p:nvSpPr>
          <p:cNvPr id="11" name="Slide Number Placeholder 10">
            <a:extLst>
              <a:ext uri="{FF2B5EF4-FFF2-40B4-BE49-F238E27FC236}">
                <a16:creationId xmlns:a16="http://schemas.microsoft.com/office/drawing/2014/main" id="{B171800C-9F25-4694-879B-16A1F7BBAA77}"/>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cxnSp>
        <p:nvCxnSpPr>
          <p:cNvPr id="12" name="Straight Connector 11" title="Divider Line">
            <a:extLst>
              <a:ext uri="{FF2B5EF4-FFF2-40B4-BE49-F238E27FC236}">
                <a16:creationId xmlns:a16="http://schemas.microsoft.com/office/drawing/2014/main" id="{03063CBE-E62B-44CB-9B45-D39B595FE2AF}"/>
              </a:ext>
            </a:extLst>
          </p:cNvPr>
          <p:cNvCxnSpPr>
            <a:cxnSpLocks/>
          </p:cNvCxnSpPr>
          <p:nvPr userDrawn="1"/>
        </p:nvCxnSpPr>
        <p:spPr>
          <a:xfrm>
            <a:off x="898698" y="4319998"/>
            <a:ext cx="8428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Divider Line">
            <a:extLst>
              <a:ext uri="{FF2B5EF4-FFF2-40B4-BE49-F238E27FC236}">
                <a16:creationId xmlns:a16="http://schemas.microsoft.com/office/drawing/2014/main" id="{0EA58CA1-D7A1-4089-B687-193C35202523}"/>
              </a:ext>
            </a:extLst>
          </p:cNvPr>
          <p:cNvCxnSpPr>
            <a:cxnSpLocks/>
          </p:cNvCxnSpPr>
          <p:nvPr userDrawn="1"/>
        </p:nvCxnSpPr>
        <p:spPr>
          <a:xfrm>
            <a:off x="12625400" y="4319998"/>
            <a:ext cx="84282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A1844C96-F6D4-4E32-8A11-B1815109D205}"/>
              </a:ext>
            </a:extLst>
          </p:cNvPr>
          <p:cNvSpPr>
            <a:spLocks noGrp="1"/>
          </p:cNvSpPr>
          <p:nvPr>
            <p:ph type="body" idx="1" hasCustomPrompt="1"/>
          </p:nvPr>
        </p:nvSpPr>
        <p:spPr>
          <a:xfrm>
            <a:off x="864000" y="3308050"/>
            <a:ext cx="10944000" cy="910244"/>
          </a:xfrm>
        </p:spPr>
        <p:txBody>
          <a:bodyPr anchor="b"/>
          <a:lstStyle>
            <a:lvl1pPr marL="0" indent="0">
              <a:buNone/>
              <a:defRPr sz="4000" b="1">
                <a:solidFill>
                  <a:schemeClr val="tx1"/>
                </a:solidFill>
                <a:latin typeface="+mj-lt"/>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noProof="0"/>
              <a:t>Edit Master text styles</a:t>
            </a:r>
          </a:p>
        </p:txBody>
      </p:sp>
      <p:sp>
        <p:nvSpPr>
          <p:cNvPr id="15" name="Text Placeholder 4">
            <a:extLst>
              <a:ext uri="{FF2B5EF4-FFF2-40B4-BE49-F238E27FC236}">
                <a16:creationId xmlns:a16="http://schemas.microsoft.com/office/drawing/2014/main" id="{EA0BCCC6-F846-426B-B421-41B835224F43}"/>
              </a:ext>
            </a:extLst>
          </p:cNvPr>
          <p:cNvSpPr>
            <a:spLocks noGrp="1"/>
          </p:cNvSpPr>
          <p:nvPr>
            <p:ph type="body" sz="quarter" idx="3" hasCustomPrompt="1"/>
          </p:nvPr>
        </p:nvSpPr>
        <p:spPr>
          <a:xfrm>
            <a:off x="12625400" y="3308050"/>
            <a:ext cx="10918600" cy="910244"/>
          </a:xfrm>
        </p:spPr>
        <p:txBody>
          <a:bodyPr anchor="b"/>
          <a:lstStyle>
            <a:lvl1pPr marL="0" indent="0">
              <a:buNone/>
              <a:defRPr sz="4000" b="1">
                <a:solidFill>
                  <a:schemeClr val="tx1"/>
                </a:solidFill>
                <a:latin typeface="+mj-lt"/>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noProof="0"/>
              <a:t>Edit Master text styles</a:t>
            </a:r>
          </a:p>
        </p:txBody>
      </p:sp>
    </p:spTree>
    <p:extLst>
      <p:ext uri="{BB962C8B-B14F-4D97-AF65-F5344CB8AC3E}">
        <p14:creationId xmlns:p14="http://schemas.microsoft.com/office/powerpoint/2010/main" val="14909221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3 Col Boxe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FF5B2679-5029-4692-A1C7-099E7A583624}"/>
              </a:ext>
            </a:extLst>
          </p:cNvPr>
          <p:cNvSpPr>
            <a:spLocks noGrp="1"/>
          </p:cNvSpPr>
          <p:nvPr>
            <p:ph idx="14" hasCustomPrompt="1"/>
          </p:nvPr>
        </p:nvSpPr>
        <p:spPr>
          <a:xfrm>
            <a:off x="864000" y="4896000"/>
            <a:ext cx="7200000" cy="7262676"/>
          </a:xfrm>
          <a:solidFill>
            <a:schemeClr val="bg1">
              <a:lumMod val="95000"/>
            </a:schemeClr>
          </a:solidFill>
          <a:ln>
            <a:solidFill>
              <a:schemeClr val="bg1">
                <a:lumMod val="85000"/>
              </a:schemeClr>
            </a:solidFill>
          </a:ln>
        </p:spPr>
        <p:txBody>
          <a:bodyPr lIns="136800" tIns="252000" rIns="136800"/>
          <a:lstStyle>
            <a:lvl1pPr marL="533400" indent="-5334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1B5AA133-C824-4B4A-96F4-D48A58E222DA}"/>
              </a:ext>
            </a:extLst>
          </p:cNvPr>
          <p:cNvSpPr>
            <a:spLocks noGrp="1"/>
          </p:cNvSpPr>
          <p:nvPr>
            <p:ph idx="15" hasCustomPrompt="1"/>
          </p:nvPr>
        </p:nvSpPr>
        <p:spPr>
          <a:xfrm>
            <a:off x="8604000" y="4896000"/>
            <a:ext cx="7200000" cy="7262676"/>
          </a:xfrm>
          <a:solidFill>
            <a:schemeClr val="bg1">
              <a:lumMod val="95000"/>
            </a:schemeClr>
          </a:solidFill>
          <a:ln>
            <a:solidFill>
              <a:schemeClr val="bg1">
                <a:lumMod val="85000"/>
              </a:schemeClr>
            </a:solidFill>
          </a:ln>
        </p:spPr>
        <p:txBody>
          <a:bodyPr lIns="136800" tIns="252000" rIns="136800"/>
          <a:lstStyle>
            <a:lvl1pPr marL="533400" indent="-5334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388A40C4-1887-4DBA-90FF-4CF89932DA57}"/>
              </a:ext>
            </a:extLst>
          </p:cNvPr>
          <p:cNvSpPr>
            <a:spLocks noGrp="1"/>
          </p:cNvSpPr>
          <p:nvPr>
            <p:ph idx="16" hasCustomPrompt="1"/>
          </p:nvPr>
        </p:nvSpPr>
        <p:spPr>
          <a:xfrm>
            <a:off x="16344000" y="4896000"/>
            <a:ext cx="7200000" cy="7262676"/>
          </a:xfrm>
          <a:solidFill>
            <a:schemeClr val="bg1">
              <a:lumMod val="95000"/>
            </a:schemeClr>
          </a:solidFill>
          <a:ln>
            <a:solidFill>
              <a:schemeClr val="bg1">
                <a:lumMod val="85000"/>
              </a:schemeClr>
            </a:solidFill>
          </a:ln>
        </p:spPr>
        <p:txBody>
          <a:bodyPr lIns="136800" tIns="252000" rIns="136800"/>
          <a:lstStyle>
            <a:lvl1pPr marL="533400" indent="-5334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864000" y="864000"/>
            <a:ext cx="22680000" cy="864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864000" y="3456000"/>
            <a:ext cx="7200000" cy="1440000"/>
          </a:xfrm>
          <a:solidFill>
            <a:schemeClr val="tx1">
              <a:lumMod val="75000"/>
              <a:lumOff val="25000"/>
            </a:schemeClr>
          </a:solidFill>
          <a:ln w="28575">
            <a:solidFill>
              <a:schemeClr val="accent1"/>
            </a:solidFill>
          </a:ln>
        </p:spPr>
        <p:txBody>
          <a:bodyPr lIns="108000" tIns="36000" rIns="108000" bIns="36000" anchor="ctr"/>
          <a:lstStyle>
            <a:lvl1pPr marL="0" indent="0" algn="ctr">
              <a:buNone/>
              <a:defRPr>
                <a:solidFill>
                  <a:schemeClr val="bg1"/>
                </a:solidFill>
              </a:defRPr>
            </a:lvl1pPr>
          </a:lstStyle>
          <a:p>
            <a:pPr lvl="0"/>
            <a:r>
              <a:rPr lang="en-US" noProof="0"/>
              <a:t>Section 1 Title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Fall Data Population-Live v.1 September 8, 2020</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6" name="Content Placeholder 2">
            <a:extLst>
              <a:ext uri="{FF2B5EF4-FFF2-40B4-BE49-F238E27FC236}">
                <a16:creationId xmlns:a16="http://schemas.microsoft.com/office/drawing/2014/main" id="{43CF4B74-3202-48D6-B573-AA3882B039F4}"/>
              </a:ext>
            </a:extLst>
          </p:cNvPr>
          <p:cNvSpPr>
            <a:spLocks noGrp="1"/>
          </p:cNvSpPr>
          <p:nvPr>
            <p:ph idx="12" hasCustomPrompt="1"/>
          </p:nvPr>
        </p:nvSpPr>
        <p:spPr>
          <a:xfrm>
            <a:off x="8604000" y="3456000"/>
            <a:ext cx="7200000" cy="1440000"/>
          </a:xfrm>
          <a:solidFill>
            <a:schemeClr val="tx1">
              <a:lumMod val="75000"/>
              <a:lumOff val="25000"/>
            </a:schemeClr>
          </a:solidFill>
          <a:ln w="28575">
            <a:solidFill>
              <a:schemeClr val="accent2"/>
            </a:solidFill>
          </a:ln>
        </p:spPr>
        <p:txBody>
          <a:bodyPr lIns="108000" tIns="36000" rIns="108000" bIns="36000" anchor="ctr"/>
          <a:lstStyle>
            <a:lvl1pPr marL="0" indent="0" algn="ctr">
              <a:buNone/>
              <a:defRPr>
                <a:solidFill>
                  <a:schemeClr val="bg1"/>
                </a:solidFill>
              </a:defRPr>
            </a:lvl1pPr>
          </a:lstStyle>
          <a:p>
            <a:pPr lvl="0"/>
            <a:r>
              <a:rPr lang="en-US" noProof="0"/>
              <a:t>Section 2 Title</a:t>
            </a:r>
          </a:p>
        </p:txBody>
      </p:sp>
      <p:sp>
        <p:nvSpPr>
          <p:cNvPr id="9" name="Content Placeholder 2">
            <a:extLst>
              <a:ext uri="{FF2B5EF4-FFF2-40B4-BE49-F238E27FC236}">
                <a16:creationId xmlns:a16="http://schemas.microsoft.com/office/drawing/2014/main" id="{0BA6D519-EE14-4D3E-B15F-70C4423A3988}"/>
              </a:ext>
            </a:extLst>
          </p:cNvPr>
          <p:cNvSpPr>
            <a:spLocks noGrp="1"/>
          </p:cNvSpPr>
          <p:nvPr>
            <p:ph idx="13" hasCustomPrompt="1"/>
          </p:nvPr>
        </p:nvSpPr>
        <p:spPr>
          <a:xfrm>
            <a:off x="16344000" y="3456000"/>
            <a:ext cx="7200000" cy="1440000"/>
          </a:xfrm>
          <a:solidFill>
            <a:schemeClr val="tx1">
              <a:lumMod val="75000"/>
              <a:lumOff val="25000"/>
            </a:schemeClr>
          </a:solidFill>
          <a:ln w="28575">
            <a:solidFill>
              <a:schemeClr val="accent3"/>
            </a:solidFill>
          </a:ln>
        </p:spPr>
        <p:txBody>
          <a:bodyPr lIns="108000" tIns="36000" rIns="108000" bIns="36000" anchor="ctr"/>
          <a:lstStyle>
            <a:lvl1pPr marL="0" indent="0" algn="ctr">
              <a:buNone/>
              <a:defRPr>
                <a:solidFill>
                  <a:schemeClr val="bg1"/>
                </a:solidFill>
              </a:defRPr>
            </a:lvl1pPr>
          </a:lstStyle>
          <a:p>
            <a:pPr lvl="0"/>
            <a:r>
              <a:rPr lang="en-US" noProof="0"/>
              <a:t>Section 3 Title</a:t>
            </a:r>
          </a:p>
        </p:txBody>
      </p:sp>
      <p:sp>
        <p:nvSpPr>
          <p:cNvPr id="13" name="Text Placeholder 5">
            <a:extLst>
              <a:ext uri="{FF2B5EF4-FFF2-40B4-BE49-F238E27FC236}">
                <a16:creationId xmlns:a16="http://schemas.microsoft.com/office/drawing/2014/main" id="{4DA29CFB-3C73-4618-B2D9-70E396D1EBA2}"/>
              </a:ext>
            </a:extLst>
          </p:cNvPr>
          <p:cNvSpPr>
            <a:spLocks noGrp="1"/>
          </p:cNvSpPr>
          <p:nvPr>
            <p:ph type="body" sz="quarter" idx="32" hasCustomPrompt="1"/>
          </p:nvPr>
        </p:nvSpPr>
        <p:spPr>
          <a:xfrm>
            <a:off x="863601" y="2016000"/>
            <a:ext cx="22679026" cy="720000"/>
          </a:xfrm>
        </p:spPr>
        <p:txBody>
          <a:bodyPr/>
          <a:lstStyle>
            <a:lvl1pPr marL="0" indent="0">
              <a:buNone/>
              <a:defRPr/>
            </a:lvl1pPr>
            <a:lvl2pPr marL="533400" indent="0">
              <a:buNone/>
              <a:defRPr/>
            </a:lvl2pPr>
            <a:lvl3pPr marL="1085850" indent="0">
              <a:buNone/>
              <a:defRPr/>
            </a:lvl3pPr>
            <a:lvl4pPr marL="1619250" indent="0">
              <a:buNone/>
              <a:defRPr/>
            </a:lvl4pPr>
            <a:lvl5pPr marL="2152650" indent="0">
              <a:buNone/>
              <a:defRPr/>
            </a:lvl5pPr>
          </a:lstStyle>
          <a:p>
            <a:pPr lvl="0"/>
            <a:r>
              <a:rPr lang="en-US" noProof="0"/>
              <a:t>Subtitle</a:t>
            </a:r>
          </a:p>
        </p:txBody>
      </p:sp>
    </p:spTree>
    <p:extLst>
      <p:ext uri="{BB962C8B-B14F-4D97-AF65-F5344CB8AC3E}">
        <p14:creationId xmlns:p14="http://schemas.microsoft.com/office/powerpoint/2010/main" val="18703684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Fall Data Population-Live v.1 September 8, 2020</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5" name="Text Placeholder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863601" y="2016000"/>
            <a:ext cx="22679026" cy="720000"/>
          </a:xfrm>
        </p:spPr>
        <p:txBody>
          <a:bodyPr/>
          <a:lstStyle>
            <a:lvl1pPr marL="0" indent="0">
              <a:buNone/>
              <a:defRPr/>
            </a:lvl1pPr>
            <a:lvl2pPr marL="533400" indent="0">
              <a:buNone/>
              <a:defRPr/>
            </a:lvl2pPr>
            <a:lvl3pPr marL="1085850" indent="0">
              <a:buNone/>
              <a:defRPr/>
            </a:lvl3pPr>
            <a:lvl4pPr marL="1619250" indent="0">
              <a:buNone/>
              <a:defRPr/>
            </a:lvl4pPr>
            <a:lvl5pPr marL="2152650" indent="0">
              <a:buNone/>
              <a:defRPr/>
            </a:lvl5pPr>
          </a:lstStyle>
          <a:p>
            <a:pPr lvl="0"/>
            <a:r>
              <a:rPr lang="en-US" noProof="0"/>
              <a:t>Subtitle</a:t>
            </a:r>
          </a:p>
        </p:txBody>
      </p:sp>
      <p:cxnSp>
        <p:nvCxnSpPr>
          <p:cNvPr id="8" name="Straight Arrow Connector 7">
            <a:extLst>
              <a:ext uri="{FF2B5EF4-FFF2-40B4-BE49-F238E27FC236}">
                <a16:creationId xmlns:a16="http://schemas.microsoft.com/office/drawing/2014/main" id="{B66BE87F-A588-41BE-A251-8940FFF7BDB0}"/>
              </a:ext>
            </a:extLst>
          </p:cNvPr>
          <p:cNvCxnSpPr/>
          <p:nvPr userDrawn="1"/>
        </p:nvCxnSpPr>
        <p:spPr>
          <a:xfrm>
            <a:off x="863601" y="7733364"/>
            <a:ext cx="22679026"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EE87B275-BCEB-48C5-BD58-39E2B9AB906E}"/>
              </a:ext>
            </a:extLst>
          </p:cNvPr>
          <p:cNvSpPr>
            <a:spLocks noGrp="1"/>
          </p:cNvSpPr>
          <p:nvPr>
            <p:ph type="body" sz="quarter" idx="33" hasCustomPrompt="1"/>
          </p:nvPr>
        </p:nvSpPr>
        <p:spPr>
          <a:xfrm>
            <a:off x="825816" y="7946250"/>
            <a:ext cx="831216" cy="403552"/>
          </a:xfrm>
        </p:spPr>
        <p:txBody>
          <a:bodyPr anchor="ctr"/>
          <a:lstStyle>
            <a:lvl1pPr marL="0" indent="0" algn="ctr">
              <a:buNone/>
              <a:defRPr sz="2800">
                <a:solidFill>
                  <a:schemeClr val="tx1">
                    <a:lumMod val="50000"/>
                    <a:lumOff val="50000"/>
                  </a:schemeClr>
                </a:solidFill>
              </a:defRPr>
            </a:lvl1pPr>
          </a:lstStyle>
          <a:p>
            <a:pPr lvl="0"/>
            <a:r>
              <a:rPr lang="en-US" noProof="0"/>
              <a:t>Year</a:t>
            </a:r>
          </a:p>
        </p:txBody>
      </p:sp>
      <p:sp>
        <p:nvSpPr>
          <p:cNvPr id="10" name="Text Placeholder 10">
            <a:extLst>
              <a:ext uri="{FF2B5EF4-FFF2-40B4-BE49-F238E27FC236}">
                <a16:creationId xmlns:a16="http://schemas.microsoft.com/office/drawing/2014/main" id="{75FEF587-0930-42DA-AF85-54F9A14870D3}"/>
              </a:ext>
            </a:extLst>
          </p:cNvPr>
          <p:cNvSpPr>
            <a:spLocks noGrp="1"/>
          </p:cNvSpPr>
          <p:nvPr>
            <p:ph type="body" sz="quarter" idx="34" hasCustomPrompt="1"/>
          </p:nvPr>
        </p:nvSpPr>
        <p:spPr>
          <a:xfrm>
            <a:off x="863599" y="7194796"/>
            <a:ext cx="755650" cy="403552"/>
          </a:xfrm>
        </p:spPr>
        <p:txBody>
          <a:bodyPr/>
          <a:lstStyle>
            <a:lvl1pPr marL="0" indent="0" algn="ctr">
              <a:buNone/>
              <a:defRPr sz="2400">
                <a:solidFill>
                  <a:schemeClr val="tx1">
                    <a:lumMod val="50000"/>
                    <a:lumOff val="50000"/>
                  </a:schemeClr>
                </a:solidFill>
              </a:defRPr>
            </a:lvl1pPr>
          </a:lstStyle>
          <a:p>
            <a:pPr lvl="0"/>
            <a:r>
              <a:rPr lang="en-US" noProof="0"/>
              <a:t>MM</a:t>
            </a:r>
          </a:p>
        </p:txBody>
      </p:sp>
      <p:sp>
        <p:nvSpPr>
          <p:cNvPr id="11" name="Text Placeholder 10">
            <a:extLst>
              <a:ext uri="{FF2B5EF4-FFF2-40B4-BE49-F238E27FC236}">
                <a16:creationId xmlns:a16="http://schemas.microsoft.com/office/drawing/2014/main" id="{77B00876-F334-4F19-ACB9-5A52E300C62F}"/>
              </a:ext>
            </a:extLst>
          </p:cNvPr>
          <p:cNvSpPr>
            <a:spLocks noGrp="1"/>
          </p:cNvSpPr>
          <p:nvPr>
            <p:ph type="body" sz="quarter" idx="35" hasCustomPrompt="1"/>
          </p:nvPr>
        </p:nvSpPr>
        <p:spPr>
          <a:xfrm>
            <a:off x="1807633" y="7194796"/>
            <a:ext cx="755650" cy="403552"/>
          </a:xfrm>
        </p:spPr>
        <p:txBody>
          <a:bodyPr/>
          <a:lstStyle>
            <a:lvl1pPr marL="0" indent="0" algn="ctr">
              <a:buNone/>
              <a:defRPr sz="2400">
                <a:solidFill>
                  <a:schemeClr val="tx1">
                    <a:lumMod val="50000"/>
                    <a:lumOff val="50000"/>
                  </a:schemeClr>
                </a:solidFill>
              </a:defRPr>
            </a:lvl1pPr>
          </a:lstStyle>
          <a:p>
            <a:pPr lvl="0"/>
            <a:r>
              <a:rPr lang="en-US" noProof="0"/>
              <a:t>MM</a:t>
            </a:r>
          </a:p>
        </p:txBody>
      </p:sp>
      <p:sp>
        <p:nvSpPr>
          <p:cNvPr id="12" name="Text Placeholder 10">
            <a:extLst>
              <a:ext uri="{FF2B5EF4-FFF2-40B4-BE49-F238E27FC236}">
                <a16:creationId xmlns:a16="http://schemas.microsoft.com/office/drawing/2014/main" id="{DC5160FB-C621-4014-AF15-7C31EBF94639}"/>
              </a:ext>
            </a:extLst>
          </p:cNvPr>
          <p:cNvSpPr>
            <a:spLocks noGrp="1"/>
          </p:cNvSpPr>
          <p:nvPr>
            <p:ph type="body" sz="quarter" idx="36" hasCustomPrompt="1"/>
          </p:nvPr>
        </p:nvSpPr>
        <p:spPr>
          <a:xfrm>
            <a:off x="2751667" y="7194796"/>
            <a:ext cx="755650" cy="403552"/>
          </a:xfrm>
        </p:spPr>
        <p:txBody>
          <a:bodyPr/>
          <a:lstStyle>
            <a:lvl1pPr marL="0" indent="0" algn="ctr">
              <a:buNone/>
              <a:defRPr sz="2400">
                <a:solidFill>
                  <a:schemeClr val="tx1">
                    <a:lumMod val="50000"/>
                    <a:lumOff val="50000"/>
                  </a:schemeClr>
                </a:solidFill>
              </a:defRPr>
            </a:lvl1pPr>
          </a:lstStyle>
          <a:p>
            <a:pPr lvl="0"/>
            <a:r>
              <a:rPr lang="en-US" noProof="0"/>
              <a:t>MM</a:t>
            </a:r>
          </a:p>
        </p:txBody>
      </p:sp>
      <p:sp>
        <p:nvSpPr>
          <p:cNvPr id="13" name="Text Placeholder 10">
            <a:extLst>
              <a:ext uri="{FF2B5EF4-FFF2-40B4-BE49-F238E27FC236}">
                <a16:creationId xmlns:a16="http://schemas.microsoft.com/office/drawing/2014/main" id="{3D37E5E1-DD5A-4C77-849F-40C0D2AE3F71}"/>
              </a:ext>
            </a:extLst>
          </p:cNvPr>
          <p:cNvSpPr>
            <a:spLocks noGrp="1"/>
          </p:cNvSpPr>
          <p:nvPr>
            <p:ph type="body" sz="quarter" idx="37" hasCustomPrompt="1"/>
          </p:nvPr>
        </p:nvSpPr>
        <p:spPr>
          <a:xfrm>
            <a:off x="3695701" y="7194796"/>
            <a:ext cx="755650" cy="403552"/>
          </a:xfrm>
        </p:spPr>
        <p:txBody>
          <a:bodyPr/>
          <a:lstStyle>
            <a:lvl1pPr marL="0" indent="0" algn="ctr">
              <a:buNone/>
              <a:defRPr sz="2400">
                <a:solidFill>
                  <a:schemeClr val="tx1">
                    <a:lumMod val="50000"/>
                    <a:lumOff val="50000"/>
                  </a:schemeClr>
                </a:solidFill>
              </a:defRPr>
            </a:lvl1pPr>
          </a:lstStyle>
          <a:p>
            <a:pPr lvl="0"/>
            <a:r>
              <a:rPr lang="en-US" noProof="0"/>
              <a:t>MM</a:t>
            </a:r>
          </a:p>
        </p:txBody>
      </p:sp>
      <p:sp>
        <p:nvSpPr>
          <p:cNvPr id="14" name="Text Placeholder 10">
            <a:extLst>
              <a:ext uri="{FF2B5EF4-FFF2-40B4-BE49-F238E27FC236}">
                <a16:creationId xmlns:a16="http://schemas.microsoft.com/office/drawing/2014/main" id="{8164CA25-5B7F-4EDD-8B42-0D567DED1794}"/>
              </a:ext>
            </a:extLst>
          </p:cNvPr>
          <p:cNvSpPr>
            <a:spLocks noGrp="1"/>
          </p:cNvSpPr>
          <p:nvPr>
            <p:ph type="body" sz="quarter" idx="38" hasCustomPrompt="1"/>
          </p:nvPr>
        </p:nvSpPr>
        <p:spPr>
          <a:xfrm>
            <a:off x="12154216" y="7946250"/>
            <a:ext cx="831216" cy="403552"/>
          </a:xfrm>
        </p:spPr>
        <p:txBody>
          <a:bodyPr anchor="ctr"/>
          <a:lstStyle>
            <a:lvl1pPr marL="0" indent="0" algn="ctr">
              <a:buNone/>
              <a:defRPr sz="28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15876039-3F56-4587-900E-4FCE60BCA50B}"/>
              </a:ext>
            </a:extLst>
          </p:cNvPr>
          <p:cNvSpPr>
            <a:spLocks noGrp="1"/>
          </p:cNvSpPr>
          <p:nvPr>
            <p:ph type="body" sz="quarter" idx="39" hasCustomPrompt="1"/>
          </p:nvPr>
        </p:nvSpPr>
        <p:spPr>
          <a:xfrm>
            <a:off x="4639735" y="7194796"/>
            <a:ext cx="755650" cy="403552"/>
          </a:xfrm>
        </p:spPr>
        <p:txBody>
          <a:bodyPr/>
          <a:lstStyle>
            <a:lvl1pPr marL="0" indent="0" algn="ctr">
              <a:buNone/>
              <a:defRPr sz="24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515FCEBD-9007-4B9D-AE69-7F8068A14B21}"/>
              </a:ext>
            </a:extLst>
          </p:cNvPr>
          <p:cNvSpPr>
            <a:spLocks noGrp="1"/>
          </p:cNvSpPr>
          <p:nvPr>
            <p:ph type="body" sz="quarter" idx="40" hasCustomPrompt="1"/>
          </p:nvPr>
        </p:nvSpPr>
        <p:spPr>
          <a:xfrm>
            <a:off x="5583769" y="7194796"/>
            <a:ext cx="755650" cy="403552"/>
          </a:xfrm>
        </p:spPr>
        <p:txBody>
          <a:bodyPr/>
          <a:lstStyle>
            <a:lvl1pPr marL="0" indent="0" algn="ctr">
              <a:buNone/>
              <a:defRPr sz="24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8856F7F9-97EB-4612-BB5C-DDB9D90C9CD4}"/>
              </a:ext>
            </a:extLst>
          </p:cNvPr>
          <p:cNvSpPr>
            <a:spLocks noGrp="1"/>
          </p:cNvSpPr>
          <p:nvPr>
            <p:ph type="body" sz="quarter" idx="41" hasCustomPrompt="1"/>
          </p:nvPr>
        </p:nvSpPr>
        <p:spPr>
          <a:xfrm>
            <a:off x="6527803" y="7194796"/>
            <a:ext cx="755650" cy="403552"/>
          </a:xfrm>
        </p:spPr>
        <p:txBody>
          <a:bodyPr/>
          <a:lstStyle>
            <a:lvl1pPr marL="0" indent="0" algn="ctr">
              <a:buNone/>
              <a:defRPr sz="24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B0C577BC-AD44-4FF0-8F34-D7ABD44B100A}"/>
              </a:ext>
            </a:extLst>
          </p:cNvPr>
          <p:cNvSpPr>
            <a:spLocks noGrp="1"/>
          </p:cNvSpPr>
          <p:nvPr>
            <p:ph type="body" sz="quarter" idx="42" hasCustomPrompt="1"/>
          </p:nvPr>
        </p:nvSpPr>
        <p:spPr>
          <a:xfrm>
            <a:off x="9359905" y="7194796"/>
            <a:ext cx="755650" cy="403552"/>
          </a:xfrm>
        </p:spPr>
        <p:txBody>
          <a:bodyPr/>
          <a:lstStyle>
            <a:lvl1pPr marL="0" indent="0" algn="ctr">
              <a:buNone/>
              <a:defRPr sz="24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12E19F39-39CE-43A3-912F-3D8656DA5E76}"/>
              </a:ext>
            </a:extLst>
          </p:cNvPr>
          <p:cNvSpPr>
            <a:spLocks noGrp="1"/>
          </p:cNvSpPr>
          <p:nvPr>
            <p:ph type="body" sz="quarter" idx="43" hasCustomPrompt="1"/>
          </p:nvPr>
        </p:nvSpPr>
        <p:spPr>
          <a:xfrm>
            <a:off x="7471837" y="7194796"/>
            <a:ext cx="755650" cy="403552"/>
          </a:xfrm>
        </p:spPr>
        <p:txBody>
          <a:bodyPr/>
          <a:lstStyle>
            <a:lvl1pPr marL="0" indent="0" algn="ctr">
              <a:buNone/>
              <a:defRPr sz="2400">
                <a:solidFill>
                  <a:schemeClr val="tx1">
                    <a:lumMod val="50000"/>
                    <a:lumOff val="50000"/>
                  </a:schemeClr>
                </a:solidFill>
              </a:defRPr>
            </a:lvl1pPr>
          </a:lstStyle>
          <a:p>
            <a:pPr lvl="0"/>
            <a:r>
              <a:rPr lang="en-US" noProof="0"/>
              <a:t>MM</a:t>
            </a:r>
          </a:p>
        </p:txBody>
      </p:sp>
      <p:sp>
        <p:nvSpPr>
          <p:cNvPr id="20" name="Text Placeholder 10">
            <a:extLst>
              <a:ext uri="{FF2B5EF4-FFF2-40B4-BE49-F238E27FC236}">
                <a16:creationId xmlns:a16="http://schemas.microsoft.com/office/drawing/2014/main" id="{64F2C543-C785-4078-9811-96F28F1BF210}"/>
              </a:ext>
            </a:extLst>
          </p:cNvPr>
          <p:cNvSpPr>
            <a:spLocks noGrp="1"/>
          </p:cNvSpPr>
          <p:nvPr>
            <p:ph type="body" sz="quarter" idx="44" hasCustomPrompt="1"/>
          </p:nvPr>
        </p:nvSpPr>
        <p:spPr>
          <a:xfrm>
            <a:off x="8415871" y="7194796"/>
            <a:ext cx="755650" cy="403552"/>
          </a:xfrm>
        </p:spPr>
        <p:txBody>
          <a:bodyPr/>
          <a:lstStyle>
            <a:lvl1pPr marL="0" indent="0" algn="ctr">
              <a:buNone/>
              <a:defRPr sz="24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022F0FFE-8538-47C2-9227-B4DE41186CE8}"/>
              </a:ext>
            </a:extLst>
          </p:cNvPr>
          <p:cNvSpPr>
            <a:spLocks noGrp="1"/>
          </p:cNvSpPr>
          <p:nvPr>
            <p:ph type="body" sz="quarter" idx="45" hasCustomPrompt="1"/>
          </p:nvPr>
        </p:nvSpPr>
        <p:spPr>
          <a:xfrm>
            <a:off x="10303939" y="7194796"/>
            <a:ext cx="755650" cy="403552"/>
          </a:xfrm>
        </p:spPr>
        <p:txBody>
          <a:bodyPr/>
          <a:lstStyle>
            <a:lvl1pPr marL="0" indent="0" algn="ctr">
              <a:buNone/>
              <a:defRPr sz="24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5D12B21-B498-4E00-B817-457BAED99A33}"/>
              </a:ext>
            </a:extLst>
          </p:cNvPr>
          <p:cNvSpPr>
            <a:spLocks noGrp="1"/>
          </p:cNvSpPr>
          <p:nvPr>
            <p:ph type="body" sz="quarter" idx="46" hasCustomPrompt="1"/>
          </p:nvPr>
        </p:nvSpPr>
        <p:spPr>
          <a:xfrm>
            <a:off x="11247973" y="7194796"/>
            <a:ext cx="755650" cy="403552"/>
          </a:xfrm>
        </p:spPr>
        <p:txBody>
          <a:bodyPr/>
          <a:lstStyle>
            <a:lvl1pPr marL="0" indent="0" algn="ctr">
              <a:buNone/>
              <a:defRPr sz="24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A60F8F4D-F654-4555-BC21-7137D98E027C}"/>
              </a:ext>
            </a:extLst>
          </p:cNvPr>
          <p:cNvSpPr>
            <a:spLocks noGrp="1"/>
          </p:cNvSpPr>
          <p:nvPr>
            <p:ph type="body" sz="quarter" idx="47" hasCustomPrompt="1"/>
          </p:nvPr>
        </p:nvSpPr>
        <p:spPr>
          <a:xfrm>
            <a:off x="12191999" y="7194796"/>
            <a:ext cx="755650" cy="403552"/>
          </a:xfrm>
        </p:spPr>
        <p:txBody>
          <a:bodyPr/>
          <a:lstStyle>
            <a:lvl1pPr marL="0" indent="0" algn="ctr">
              <a:buNone/>
              <a:defRPr sz="24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0B633DEF-CDC6-4A75-A05B-0C875E2B8FF1}"/>
              </a:ext>
            </a:extLst>
          </p:cNvPr>
          <p:cNvSpPr>
            <a:spLocks noGrp="1"/>
          </p:cNvSpPr>
          <p:nvPr>
            <p:ph type="body" sz="quarter" idx="48" hasCustomPrompt="1"/>
          </p:nvPr>
        </p:nvSpPr>
        <p:spPr>
          <a:xfrm>
            <a:off x="13136025" y="7194796"/>
            <a:ext cx="755650" cy="403552"/>
          </a:xfrm>
        </p:spPr>
        <p:txBody>
          <a:bodyPr/>
          <a:lstStyle>
            <a:lvl1pPr marL="0" indent="0" algn="ctr">
              <a:buNone/>
              <a:defRPr sz="24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23A67F56-440C-4AE2-B52E-F6ECF3E31F86}"/>
              </a:ext>
            </a:extLst>
          </p:cNvPr>
          <p:cNvSpPr>
            <a:spLocks noGrp="1"/>
          </p:cNvSpPr>
          <p:nvPr>
            <p:ph type="body" sz="quarter" idx="49" hasCustomPrompt="1"/>
          </p:nvPr>
        </p:nvSpPr>
        <p:spPr>
          <a:xfrm>
            <a:off x="14080059" y="7194796"/>
            <a:ext cx="755650" cy="403552"/>
          </a:xfrm>
        </p:spPr>
        <p:txBody>
          <a:bodyPr/>
          <a:lstStyle>
            <a:lvl1pPr marL="0" indent="0" algn="ctr">
              <a:buNone/>
              <a:defRPr sz="24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E8F5BF8F-8918-4E36-8AAF-45E994E46B29}"/>
              </a:ext>
            </a:extLst>
          </p:cNvPr>
          <p:cNvSpPr>
            <a:spLocks noGrp="1"/>
          </p:cNvSpPr>
          <p:nvPr>
            <p:ph type="body" sz="quarter" idx="50" hasCustomPrompt="1"/>
          </p:nvPr>
        </p:nvSpPr>
        <p:spPr>
          <a:xfrm>
            <a:off x="15024093" y="7194796"/>
            <a:ext cx="755650" cy="403552"/>
          </a:xfrm>
        </p:spPr>
        <p:txBody>
          <a:bodyPr/>
          <a:lstStyle>
            <a:lvl1pPr marL="0" indent="0" algn="ctr">
              <a:buNone/>
              <a:defRPr sz="24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1A2F56E4-C780-42A2-BA54-B1EAB7CA2197}"/>
              </a:ext>
            </a:extLst>
          </p:cNvPr>
          <p:cNvSpPr>
            <a:spLocks noGrp="1"/>
          </p:cNvSpPr>
          <p:nvPr>
            <p:ph type="body" sz="quarter" idx="51" hasCustomPrompt="1"/>
          </p:nvPr>
        </p:nvSpPr>
        <p:spPr>
          <a:xfrm>
            <a:off x="15968127" y="7194796"/>
            <a:ext cx="755650" cy="403552"/>
          </a:xfrm>
        </p:spPr>
        <p:txBody>
          <a:bodyPr/>
          <a:lstStyle>
            <a:lvl1pPr marL="0" indent="0" algn="ctr">
              <a:buNone/>
              <a:defRPr sz="24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7405E86B-3690-4EBE-8353-7ABE76F10810}"/>
              </a:ext>
            </a:extLst>
          </p:cNvPr>
          <p:cNvSpPr>
            <a:spLocks noGrp="1"/>
          </p:cNvSpPr>
          <p:nvPr>
            <p:ph type="body" sz="quarter" idx="52" hasCustomPrompt="1"/>
          </p:nvPr>
        </p:nvSpPr>
        <p:spPr>
          <a:xfrm>
            <a:off x="16912161" y="7194796"/>
            <a:ext cx="755650" cy="403552"/>
          </a:xfrm>
        </p:spPr>
        <p:txBody>
          <a:bodyPr/>
          <a:lstStyle>
            <a:lvl1pPr marL="0" indent="0" algn="ctr">
              <a:buNone/>
              <a:defRPr sz="24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DB54048B-A035-47F0-B54D-1B9676EE8931}"/>
              </a:ext>
            </a:extLst>
          </p:cNvPr>
          <p:cNvSpPr>
            <a:spLocks noGrp="1"/>
          </p:cNvSpPr>
          <p:nvPr>
            <p:ph type="body" sz="quarter" idx="53" hasCustomPrompt="1"/>
          </p:nvPr>
        </p:nvSpPr>
        <p:spPr>
          <a:xfrm>
            <a:off x="17856195" y="7194796"/>
            <a:ext cx="755650" cy="403552"/>
          </a:xfrm>
        </p:spPr>
        <p:txBody>
          <a:bodyPr/>
          <a:lstStyle>
            <a:lvl1pPr marL="0" indent="0" algn="ctr">
              <a:buNone/>
              <a:defRPr sz="24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12F6976C-DDBF-4808-9B45-2C78E0FC6AA7}"/>
              </a:ext>
            </a:extLst>
          </p:cNvPr>
          <p:cNvSpPr>
            <a:spLocks noGrp="1"/>
          </p:cNvSpPr>
          <p:nvPr>
            <p:ph type="body" sz="quarter" idx="54" hasCustomPrompt="1"/>
          </p:nvPr>
        </p:nvSpPr>
        <p:spPr>
          <a:xfrm>
            <a:off x="20688297" y="7194796"/>
            <a:ext cx="755650" cy="403552"/>
          </a:xfrm>
        </p:spPr>
        <p:txBody>
          <a:bodyPr/>
          <a:lstStyle>
            <a:lvl1pPr marL="0" indent="0" algn="ctr">
              <a:buNone/>
              <a:defRPr sz="24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66103D17-8EEC-45BF-B909-8F6DB8575A35}"/>
              </a:ext>
            </a:extLst>
          </p:cNvPr>
          <p:cNvSpPr>
            <a:spLocks noGrp="1"/>
          </p:cNvSpPr>
          <p:nvPr>
            <p:ph type="body" sz="quarter" idx="55" hasCustomPrompt="1"/>
          </p:nvPr>
        </p:nvSpPr>
        <p:spPr>
          <a:xfrm>
            <a:off x="18800229" y="7194796"/>
            <a:ext cx="755650" cy="403552"/>
          </a:xfrm>
        </p:spPr>
        <p:txBody>
          <a:bodyPr/>
          <a:lstStyle>
            <a:lvl1pPr marL="0" indent="0" algn="ctr">
              <a:buNone/>
              <a:defRPr sz="24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57F6EB7B-A4AE-4147-A94B-9C2860A158F4}"/>
              </a:ext>
            </a:extLst>
          </p:cNvPr>
          <p:cNvSpPr>
            <a:spLocks noGrp="1"/>
          </p:cNvSpPr>
          <p:nvPr>
            <p:ph type="body" sz="quarter" idx="56" hasCustomPrompt="1"/>
          </p:nvPr>
        </p:nvSpPr>
        <p:spPr>
          <a:xfrm>
            <a:off x="19744263" y="7194796"/>
            <a:ext cx="755650" cy="403552"/>
          </a:xfrm>
        </p:spPr>
        <p:txBody>
          <a:bodyPr/>
          <a:lstStyle>
            <a:lvl1pPr marL="0" indent="0" algn="ctr">
              <a:buNone/>
              <a:defRPr sz="24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95673032-36DB-4772-82D8-46E21D810A56}"/>
              </a:ext>
            </a:extLst>
          </p:cNvPr>
          <p:cNvSpPr>
            <a:spLocks noGrp="1"/>
          </p:cNvSpPr>
          <p:nvPr>
            <p:ph type="body" sz="quarter" idx="57" hasCustomPrompt="1"/>
          </p:nvPr>
        </p:nvSpPr>
        <p:spPr>
          <a:xfrm>
            <a:off x="21632331" y="7194796"/>
            <a:ext cx="755650" cy="403552"/>
          </a:xfrm>
        </p:spPr>
        <p:txBody>
          <a:bodyPr/>
          <a:lstStyle>
            <a:lvl1pPr marL="0" indent="0" algn="ctr">
              <a:buNone/>
              <a:defRPr sz="24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CDE9935C-FEBD-421A-A63B-8A87A2D4A4D9}"/>
              </a:ext>
            </a:extLst>
          </p:cNvPr>
          <p:cNvSpPr>
            <a:spLocks noGrp="1"/>
          </p:cNvSpPr>
          <p:nvPr>
            <p:ph type="body" sz="quarter" idx="58" hasCustomPrompt="1"/>
          </p:nvPr>
        </p:nvSpPr>
        <p:spPr>
          <a:xfrm>
            <a:off x="22576365" y="7194796"/>
            <a:ext cx="755650" cy="403552"/>
          </a:xfrm>
        </p:spPr>
        <p:txBody>
          <a:bodyPr/>
          <a:lstStyle>
            <a:lvl1pPr marL="0" indent="0" algn="ctr">
              <a:buNone/>
              <a:defRPr sz="2400">
                <a:solidFill>
                  <a:schemeClr val="tx1">
                    <a:lumMod val="50000"/>
                    <a:lumOff val="50000"/>
                  </a:schemeClr>
                </a:solidFill>
              </a:defRPr>
            </a:lvl1pPr>
          </a:lstStyle>
          <a:p>
            <a:pPr lvl="0"/>
            <a:r>
              <a:rPr lang="en-US" noProof="0"/>
              <a:t>MM</a:t>
            </a:r>
          </a:p>
        </p:txBody>
      </p:sp>
      <p:sp>
        <p:nvSpPr>
          <p:cNvPr id="4" name="Text Placeholder 3">
            <a:extLst>
              <a:ext uri="{FF2B5EF4-FFF2-40B4-BE49-F238E27FC236}">
                <a16:creationId xmlns:a16="http://schemas.microsoft.com/office/drawing/2014/main" id="{D242C672-1222-4C21-9E3D-F365D9665E1B}"/>
              </a:ext>
            </a:extLst>
          </p:cNvPr>
          <p:cNvSpPr>
            <a:spLocks noGrp="1"/>
          </p:cNvSpPr>
          <p:nvPr>
            <p:ph type="body" sz="quarter" idx="59" hasCustomPrompt="1"/>
          </p:nvPr>
        </p:nvSpPr>
        <p:spPr>
          <a:xfrm>
            <a:off x="10721977" y="4381501"/>
            <a:ext cx="3587750" cy="1123950"/>
          </a:xfrm>
          <a:solidFill>
            <a:schemeClr val="bg1">
              <a:lumMod val="95000"/>
            </a:schemeClr>
          </a:solidFill>
        </p:spPr>
        <p:txBody>
          <a:bodyPr tIns="36000" anchor="t"/>
          <a:lstStyle>
            <a:lvl1pPr marL="0" indent="0" algn="ctr">
              <a:buNone/>
              <a:defRPr sz="3200"/>
            </a:lvl1pPr>
          </a:lstStyle>
          <a:p>
            <a:pPr lvl="0"/>
            <a:r>
              <a:rPr lang="en-US" noProof="0"/>
              <a:t>Item Title</a:t>
            </a:r>
          </a:p>
        </p:txBody>
      </p:sp>
      <p:sp>
        <p:nvSpPr>
          <p:cNvPr id="37" name="Text Placeholder 36">
            <a:extLst>
              <a:ext uri="{FF2B5EF4-FFF2-40B4-BE49-F238E27FC236}">
                <a16:creationId xmlns:a16="http://schemas.microsoft.com/office/drawing/2014/main" id="{2F97A7E3-509A-417D-9818-EDDA3B539E4F}"/>
              </a:ext>
            </a:extLst>
          </p:cNvPr>
          <p:cNvSpPr>
            <a:spLocks noGrp="1"/>
          </p:cNvSpPr>
          <p:nvPr>
            <p:ph type="body" sz="quarter" idx="60" hasCustomPrompt="1"/>
          </p:nvPr>
        </p:nvSpPr>
        <p:spPr>
          <a:xfrm>
            <a:off x="10825435" y="5010010"/>
            <a:ext cx="3380834" cy="449340"/>
          </a:xfrm>
        </p:spPr>
        <p:txBody>
          <a:bodyPr/>
          <a:lstStyle>
            <a:lvl1pPr marL="0" indent="0" algn="ctr">
              <a:buNone/>
              <a:defRPr sz="2400">
                <a:solidFill>
                  <a:schemeClr val="tx1">
                    <a:lumMod val="50000"/>
                    <a:lumOff val="50000"/>
                  </a:schemeClr>
                </a:solidFill>
              </a:defRPr>
            </a:lvl1pPr>
          </a:lstStyle>
          <a:p>
            <a:pPr lvl="0"/>
            <a:r>
              <a:rPr lang="en-US" noProof="0"/>
              <a:t>Month, Year</a:t>
            </a:r>
          </a:p>
        </p:txBody>
      </p:sp>
    </p:spTree>
    <p:extLst>
      <p:ext uri="{BB962C8B-B14F-4D97-AF65-F5344CB8AC3E}">
        <p14:creationId xmlns:p14="http://schemas.microsoft.com/office/powerpoint/2010/main" val="16360319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Fall Data Population-Live v.1 September 8, 2020</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5" name="Picture Placeholder 4">
            <a:extLst>
              <a:ext uri="{FF2B5EF4-FFF2-40B4-BE49-F238E27FC236}">
                <a16:creationId xmlns:a16="http://schemas.microsoft.com/office/drawing/2014/main" id="{8977821B-617D-47E4-AAA2-FADADD15EBCD}"/>
              </a:ext>
            </a:extLst>
          </p:cNvPr>
          <p:cNvSpPr>
            <a:spLocks noGrp="1"/>
          </p:cNvSpPr>
          <p:nvPr>
            <p:ph type="pic" sz="quarter" idx="12" hasCustomPrompt="1"/>
          </p:nvPr>
        </p:nvSpPr>
        <p:spPr>
          <a:xfrm>
            <a:off x="863599" y="4639363"/>
            <a:ext cx="2704734" cy="2704734"/>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22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533400" lvl="0" indent="-533400" algn="ctr"/>
            <a:r>
              <a:rPr lang="en-US" noProof="0"/>
              <a:t>Insert or Drag and Drop Image Here</a:t>
            </a:r>
          </a:p>
        </p:txBody>
      </p:sp>
      <p:sp>
        <p:nvSpPr>
          <p:cNvPr id="9" name="Text Placeholder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3949708" y="4971826"/>
            <a:ext cx="4248000" cy="1403076"/>
          </a:xfrm>
        </p:spPr>
        <p:txBody>
          <a:bodyPr anchor="b"/>
          <a:lstStyle>
            <a:lvl1pPr marL="0" indent="0" algn="l">
              <a:buFont typeface="Arial" panose="020B0604020202020204" pitchFamily="34" charset="0"/>
              <a:buNone/>
              <a:defRPr sz="4800"/>
            </a:lvl1pPr>
          </a:lstStyle>
          <a:p>
            <a:pPr lvl="0"/>
            <a:r>
              <a:rPr lang="en-US" noProof="0"/>
              <a:t>Name</a:t>
            </a:r>
          </a:p>
        </p:txBody>
      </p:sp>
      <p:sp>
        <p:nvSpPr>
          <p:cNvPr id="11" name="Text Placeholder 10">
            <a:extLst>
              <a:ext uri="{FF2B5EF4-FFF2-40B4-BE49-F238E27FC236}">
                <a16:creationId xmlns:a16="http://schemas.microsoft.com/office/drawing/2014/main" id="{53739758-B746-428A-A18B-3989DA89A860}"/>
              </a:ext>
            </a:extLst>
          </p:cNvPr>
          <p:cNvSpPr>
            <a:spLocks noGrp="1"/>
          </p:cNvSpPr>
          <p:nvPr>
            <p:ph type="body" sz="quarter" idx="14" hasCustomPrompt="1"/>
          </p:nvPr>
        </p:nvSpPr>
        <p:spPr>
          <a:xfrm>
            <a:off x="3949708" y="7809976"/>
            <a:ext cx="4248000" cy="3600000"/>
          </a:xfrm>
        </p:spPr>
        <p:txBody>
          <a:bodyPr/>
          <a:lstStyle>
            <a:lvl1pPr marL="0" indent="0" algn="l">
              <a:buNone/>
              <a:defRPr sz="2800">
                <a:solidFill>
                  <a:schemeClr val="tx1">
                    <a:lumMod val="50000"/>
                    <a:lumOff val="50000"/>
                  </a:schemeClr>
                </a:solidFill>
              </a:defRPr>
            </a:lvl1pPr>
          </a:lstStyle>
          <a:p>
            <a:pPr lvl="0"/>
            <a:r>
              <a:rPr lang="en-US" noProof="0"/>
              <a:t>Short Bio</a:t>
            </a:r>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863601" y="2016000"/>
            <a:ext cx="22679026" cy="720000"/>
          </a:xfrm>
        </p:spPr>
        <p:txBody>
          <a:bodyPr/>
          <a:lstStyle>
            <a:lvl1pPr marL="0" indent="0">
              <a:buNone/>
              <a:defRPr/>
            </a:lvl1pPr>
            <a:lvl2pPr marL="533400" indent="0">
              <a:buNone/>
              <a:defRPr/>
            </a:lvl2pPr>
            <a:lvl3pPr marL="1085850" indent="0">
              <a:buNone/>
              <a:defRPr/>
            </a:lvl3pPr>
            <a:lvl4pPr marL="1619250" indent="0">
              <a:buNone/>
              <a:defRPr/>
            </a:lvl4pPr>
            <a:lvl5pPr marL="2152650" indent="0">
              <a:buNone/>
              <a:defRPr/>
            </a:lvl5pPr>
          </a:lstStyle>
          <a:p>
            <a:pPr lvl="0"/>
            <a:r>
              <a:rPr lang="en-US" noProof="0"/>
              <a:t>Subtitle</a:t>
            </a:r>
          </a:p>
        </p:txBody>
      </p:sp>
      <p:sp>
        <p:nvSpPr>
          <p:cNvPr id="28" name="Text Placeholder 8">
            <a:extLst>
              <a:ext uri="{FF2B5EF4-FFF2-40B4-BE49-F238E27FC236}">
                <a16:creationId xmlns:a16="http://schemas.microsoft.com/office/drawing/2014/main" id="{B502D142-31B4-4BFF-A18F-9FB36E0F4005}"/>
              </a:ext>
            </a:extLst>
          </p:cNvPr>
          <p:cNvSpPr>
            <a:spLocks noGrp="1"/>
          </p:cNvSpPr>
          <p:nvPr>
            <p:ph type="body" sz="quarter" idx="33" hasCustomPrompt="1"/>
          </p:nvPr>
        </p:nvSpPr>
        <p:spPr>
          <a:xfrm>
            <a:off x="3949708" y="6922065"/>
            <a:ext cx="4248000" cy="491770"/>
          </a:xfrm>
        </p:spPr>
        <p:txBody>
          <a:bodyPr/>
          <a:lstStyle>
            <a:lvl1pPr marL="0" indent="0" algn="l">
              <a:buFont typeface="Arial" panose="020B0604020202020204" pitchFamily="34" charset="0"/>
              <a:buNone/>
              <a:defRPr sz="2800">
                <a:solidFill>
                  <a:schemeClr val="bg1">
                    <a:lumMod val="50000"/>
                  </a:schemeClr>
                </a:solidFill>
              </a:defRPr>
            </a:lvl1pPr>
          </a:lstStyle>
          <a:p>
            <a:pPr lvl="0"/>
            <a:r>
              <a:rPr lang="en-US" noProof="0"/>
              <a:t>Title</a:t>
            </a:r>
          </a:p>
        </p:txBody>
      </p:sp>
      <p:sp>
        <p:nvSpPr>
          <p:cNvPr id="41" name="Picture Placeholder 4">
            <a:extLst>
              <a:ext uri="{FF2B5EF4-FFF2-40B4-BE49-F238E27FC236}">
                <a16:creationId xmlns:a16="http://schemas.microsoft.com/office/drawing/2014/main" id="{ED382BE6-73A2-49C4-9284-7996310FE85F}"/>
              </a:ext>
            </a:extLst>
          </p:cNvPr>
          <p:cNvSpPr>
            <a:spLocks noGrp="1"/>
          </p:cNvSpPr>
          <p:nvPr>
            <p:ph type="pic" sz="quarter" idx="34" hasCustomPrompt="1"/>
          </p:nvPr>
        </p:nvSpPr>
        <p:spPr>
          <a:xfrm>
            <a:off x="8536057" y="4639363"/>
            <a:ext cx="2704734" cy="2704734"/>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22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533400" lvl="0" indent="-533400" algn="ctr"/>
            <a:r>
              <a:rPr lang="en-US" noProof="0"/>
              <a:t>Insert or Drag and Drop Image Here</a:t>
            </a:r>
          </a:p>
        </p:txBody>
      </p:sp>
      <p:sp>
        <p:nvSpPr>
          <p:cNvPr id="42" name="Text Placeholder 8">
            <a:extLst>
              <a:ext uri="{FF2B5EF4-FFF2-40B4-BE49-F238E27FC236}">
                <a16:creationId xmlns:a16="http://schemas.microsoft.com/office/drawing/2014/main" id="{5E81FDE4-AA9D-42F8-BEAF-C710A81DC8AB}"/>
              </a:ext>
            </a:extLst>
          </p:cNvPr>
          <p:cNvSpPr>
            <a:spLocks noGrp="1"/>
          </p:cNvSpPr>
          <p:nvPr>
            <p:ph type="body" sz="quarter" idx="35" hasCustomPrompt="1"/>
          </p:nvPr>
        </p:nvSpPr>
        <p:spPr>
          <a:xfrm>
            <a:off x="11622166" y="4971826"/>
            <a:ext cx="4248000" cy="1403076"/>
          </a:xfrm>
        </p:spPr>
        <p:txBody>
          <a:bodyPr anchor="b"/>
          <a:lstStyle>
            <a:lvl1pPr marL="0" indent="0" algn="l">
              <a:buFont typeface="Arial" panose="020B0604020202020204" pitchFamily="34" charset="0"/>
              <a:buNone/>
              <a:defRPr sz="4800"/>
            </a:lvl1pPr>
          </a:lstStyle>
          <a:p>
            <a:pPr lvl="0"/>
            <a:r>
              <a:rPr lang="en-US" noProof="0"/>
              <a:t>Name</a:t>
            </a:r>
          </a:p>
        </p:txBody>
      </p:sp>
      <p:sp>
        <p:nvSpPr>
          <p:cNvPr id="43" name="Text Placeholder 10">
            <a:extLst>
              <a:ext uri="{FF2B5EF4-FFF2-40B4-BE49-F238E27FC236}">
                <a16:creationId xmlns:a16="http://schemas.microsoft.com/office/drawing/2014/main" id="{9D6585E1-D051-4611-811C-C8101B0D2F03}"/>
              </a:ext>
            </a:extLst>
          </p:cNvPr>
          <p:cNvSpPr>
            <a:spLocks noGrp="1"/>
          </p:cNvSpPr>
          <p:nvPr>
            <p:ph type="body" sz="quarter" idx="36" hasCustomPrompt="1"/>
          </p:nvPr>
        </p:nvSpPr>
        <p:spPr>
          <a:xfrm>
            <a:off x="11622166" y="7809976"/>
            <a:ext cx="4248000" cy="3600000"/>
          </a:xfrm>
        </p:spPr>
        <p:txBody>
          <a:bodyPr/>
          <a:lstStyle>
            <a:lvl1pPr marL="0" indent="0" algn="l">
              <a:buNone/>
              <a:defRPr sz="2800">
                <a:solidFill>
                  <a:schemeClr val="tx1">
                    <a:lumMod val="50000"/>
                    <a:lumOff val="50000"/>
                  </a:schemeClr>
                </a:solidFill>
              </a:defRPr>
            </a:lvl1pPr>
          </a:lstStyle>
          <a:p>
            <a:pPr lvl="0"/>
            <a:r>
              <a:rPr lang="en-US" noProof="0"/>
              <a:t>Short Bio</a:t>
            </a:r>
          </a:p>
        </p:txBody>
      </p:sp>
      <p:sp>
        <p:nvSpPr>
          <p:cNvPr id="44" name="Text Placeholder 8">
            <a:extLst>
              <a:ext uri="{FF2B5EF4-FFF2-40B4-BE49-F238E27FC236}">
                <a16:creationId xmlns:a16="http://schemas.microsoft.com/office/drawing/2014/main" id="{6C195A32-24CC-4109-9C00-31757D0A0A3C}"/>
              </a:ext>
            </a:extLst>
          </p:cNvPr>
          <p:cNvSpPr>
            <a:spLocks noGrp="1"/>
          </p:cNvSpPr>
          <p:nvPr>
            <p:ph type="body" sz="quarter" idx="37" hasCustomPrompt="1"/>
          </p:nvPr>
        </p:nvSpPr>
        <p:spPr>
          <a:xfrm>
            <a:off x="11622166" y="6922065"/>
            <a:ext cx="4248000" cy="491770"/>
          </a:xfrm>
        </p:spPr>
        <p:txBody>
          <a:bodyPr/>
          <a:lstStyle>
            <a:lvl1pPr marL="0" indent="0" algn="l">
              <a:buFont typeface="Arial" panose="020B0604020202020204" pitchFamily="34" charset="0"/>
              <a:buNone/>
              <a:defRPr sz="2800">
                <a:solidFill>
                  <a:schemeClr val="bg1">
                    <a:lumMod val="50000"/>
                  </a:schemeClr>
                </a:solidFill>
              </a:defRPr>
            </a:lvl1pPr>
          </a:lstStyle>
          <a:p>
            <a:pPr lvl="0"/>
            <a:r>
              <a:rPr lang="en-US" noProof="0"/>
              <a:t>Title</a:t>
            </a:r>
          </a:p>
        </p:txBody>
      </p:sp>
      <p:sp>
        <p:nvSpPr>
          <p:cNvPr id="45" name="Picture Placeholder 4">
            <a:extLst>
              <a:ext uri="{FF2B5EF4-FFF2-40B4-BE49-F238E27FC236}">
                <a16:creationId xmlns:a16="http://schemas.microsoft.com/office/drawing/2014/main" id="{B318C64F-C963-4A3C-BB8F-999A7F7F5F88}"/>
              </a:ext>
            </a:extLst>
          </p:cNvPr>
          <p:cNvSpPr>
            <a:spLocks noGrp="1"/>
          </p:cNvSpPr>
          <p:nvPr>
            <p:ph type="pic" sz="quarter" idx="38" hasCustomPrompt="1"/>
          </p:nvPr>
        </p:nvSpPr>
        <p:spPr>
          <a:xfrm>
            <a:off x="16225651" y="4639363"/>
            <a:ext cx="2704734" cy="2704734"/>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22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533400" lvl="0" indent="-533400" algn="ctr"/>
            <a:r>
              <a:rPr lang="en-US" noProof="0"/>
              <a:t>Insert or Drag and Drop Image Here</a:t>
            </a:r>
          </a:p>
        </p:txBody>
      </p:sp>
      <p:sp>
        <p:nvSpPr>
          <p:cNvPr id="46" name="Text Placeholder 8">
            <a:extLst>
              <a:ext uri="{FF2B5EF4-FFF2-40B4-BE49-F238E27FC236}">
                <a16:creationId xmlns:a16="http://schemas.microsoft.com/office/drawing/2014/main" id="{B8B9BC49-5937-4C0A-9AA6-7A7DA7F18CAF}"/>
              </a:ext>
            </a:extLst>
          </p:cNvPr>
          <p:cNvSpPr>
            <a:spLocks noGrp="1"/>
          </p:cNvSpPr>
          <p:nvPr>
            <p:ph type="body" sz="quarter" idx="39" hasCustomPrompt="1"/>
          </p:nvPr>
        </p:nvSpPr>
        <p:spPr>
          <a:xfrm>
            <a:off x="19294626" y="4971826"/>
            <a:ext cx="4248000" cy="1403076"/>
          </a:xfrm>
        </p:spPr>
        <p:txBody>
          <a:bodyPr anchor="b"/>
          <a:lstStyle>
            <a:lvl1pPr marL="0" indent="0" algn="l">
              <a:buFont typeface="Arial" panose="020B0604020202020204" pitchFamily="34" charset="0"/>
              <a:buNone/>
              <a:defRPr sz="4800"/>
            </a:lvl1pPr>
          </a:lstStyle>
          <a:p>
            <a:pPr lvl="0"/>
            <a:r>
              <a:rPr lang="en-US" noProof="0"/>
              <a:t>Name</a:t>
            </a:r>
          </a:p>
        </p:txBody>
      </p:sp>
      <p:sp>
        <p:nvSpPr>
          <p:cNvPr id="47" name="Text Placeholder 10">
            <a:extLst>
              <a:ext uri="{FF2B5EF4-FFF2-40B4-BE49-F238E27FC236}">
                <a16:creationId xmlns:a16="http://schemas.microsoft.com/office/drawing/2014/main" id="{8020B4D6-002F-4FA9-BF1D-FC56D9A06F28}"/>
              </a:ext>
            </a:extLst>
          </p:cNvPr>
          <p:cNvSpPr>
            <a:spLocks noGrp="1"/>
          </p:cNvSpPr>
          <p:nvPr>
            <p:ph type="body" sz="quarter" idx="40" hasCustomPrompt="1"/>
          </p:nvPr>
        </p:nvSpPr>
        <p:spPr>
          <a:xfrm>
            <a:off x="19294626" y="7809976"/>
            <a:ext cx="4248000" cy="3600000"/>
          </a:xfrm>
        </p:spPr>
        <p:txBody>
          <a:bodyPr/>
          <a:lstStyle>
            <a:lvl1pPr marL="0" indent="0" algn="l">
              <a:buNone/>
              <a:defRPr sz="2800">
                <a:solidFill>
                  <a:schemeClr val="tx1">
                    <a:lumMod val="50000"/>
                    <a:lumOff val="50000"/>
                  </a:schemeClr>
                </a:solidFill>
              </a:defRPr>
            </a:lvl1pPr>
          </a:lstStyle>
          <a:p>
            <a:pPr lvl="0"/>
            <a:r>
              <a:rPr lang="en-US" noProof="0"/>
              <a:t>Short Bio</a:t>
            </a:r>
          </a:p>
        </p:txBody>
      </p:sp>
      <p:sp>
        <p:nvSpPr>
          <p:cNvPr id="48" name="Text Placeholder 8">
            <a:extLst>
              <a:ext uri="{FF2B5EF4-FFF2-40B4-BE49-F238E27FC236}">
                <a16:creationId xmlns:a16="http://schemas.microsoft.com/office/drawing/2014/main" id="{93C1946C-7118-4BF3-8EE8-B0944465F49A}"/>
              </a:ext>
            </a:extLst>
          </p:cNvPr>
          <p:cNvSpPr>
            <a:spLocks noGrp="1"/>
          </p:cNvSpPr>
          <p:nvPr>
            <p:ph type="body" sz="quarter" idx="41" hasCustomPrompt="1"/>
          </p:nvPr>
        </p:nvSpPr>
        <p:spPr>
          <a:xfrm>
            <a:off x="19294626" y="6922065"/>
            <a:ext cx="4248000" cy="491770"/>
          </a:xfrm>
        </p:spPr>
        <p:txBody>
          <a:bodyPr/>
          <a:lstStyle>
            <a:lvl1pPr marL="0" indent="0" algn="l">
              <a:buFont typeface="Arial" panose="020B0604020202020204" pitchFamily="34" charset="0"/>
              <a:buNone/>
              <a:defRPr sz="2800">
                <a:solidFill>
                  <a:schemeClr val="bg1">
                    <a:lumMod val="50000"/>
                  </a:schemeClr>
                </a:solidFill>
              </a:defRPr>
            </a:lvl1pPr>
          </a:lstStyle>
          <a:p>
            <a:pPr lvl="0"/>
            <a:r>
              <a:rPr lang="en-US" noProof="0"/>
              <a:t>Title</a:t>
            </a:r>
          </a:p>
        </p:txBody>
      </p:sp>
    </p:spTree>
    <p:extLst>
      <p:ext uri="{BB962C8B-B14F-4D97-AF65-F5344CB8AC3E}">
        <p14:creationId xmlns:p14="http://schemas.microsoft.com/office/powerpoint/2010/main" val="34006326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864000" y="864000"/>
            <a:ext cx="22680000" cy="864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Fall Data Population-Live v.1 September 8, 2020</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863601" y="2016000"/>
            <a:ext cx="22679026" cy="720000"/>
          </a:xfrm>
        </p:spPr>
        <p:txBody>
          <a:bodyPr/>
          <a:lstStyle>
            <a:lvl1pPr marL="0" indent="0">
              <a:buNone/>
              <a:defRPr/>
            </a:lvl1pPr>
            <a:lvl2pPr marL="533400" indent="0">
              <a:buNone/>
              <a:defRPr/>
            </a:lvl2pPr>
            <a:lvl3pPr marL="1085850" indent="0">
              <a:buNone/>
              <a:defRPr/>
            </a:lvl3pPr>
            <a:lvl4pPr marL="1619250" indent="0">
              <a:buNone/>
              <a:defRPr/>
            </a:lvl4pPr>
            <a:lvl5pPr marL="2152650" indent="0">
              <a:buNone/>
              <a:defRPr/>
            </a:lvl5pPr>
          </a:lstStyle>
          <a:p>
            <a:pPr lvl="0"/>
            <a:r>
              <a:rPr lang="en-US" noProof="0"/>
              <a:t>Subtitle</a:t>
            </a:r>
          </a:p>
        </p:txBody>
      </p:sp>
      <p:sp>
        <p:nvSpPr>
          <p:cNvPr id="49" name="Text Placeholder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863600" y="8227616"/>
            <a:ext cx="3240000" cy="1567088"/>
          </a:xfrm>
        </p:spPr>
        <p:txBody>
          <a:bodyPr/>
          <a:lstStyle>
            <a:lvl1pPr marL="0" indent="0" algn="l">
              <a:buFont typeface="Arial" panose="020B0604020202020204" pitchFamily="34" charset="0"/>
              <a:buNone/>
              <a:defRPr sz="4800"/>
            </a:lvl1pPr>
          </a:lstStyle>
          <a:p>
            <a:pPr lvl="0"/>
            <a:r>
              <a:rPr lang="en-US" noProof="0"/>
              <a:t>Full Name</a:t>
            </a:r>
          </a:p>
        </p:txBody>
      </p:sp>
      <p:sp>
        <p:nvSpPr>
          <p:cNvPr id="50" name="Text Placeholder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863600" y="10517950"/>
            <a:ext cx="3240000" cy="1440000"/>
          </a:xfrm>
        </p:spPr>
        <p:txBody>
          <a:bodyPr/>
          <a:lstStyle>
            <a:lvl1pPr marL="0" indent="0" algn="l">
              <a:buNone/>
              <a:defRPr sz="2800">
                <a:solidFill>
                  <a:schemeClr val="tx1">
                    <a:lumMod val="50000"/>
                    <a:lumOff val="50000"/>
                  </a:schemeClr>
                </a:solidFill>
              </a:defRPr>
            </a:lvl1pPr>
          </a:lstStyle>
          <a:p>
            <a:pPr lvl="0"/>
            <a:r>
              <a:rPr lang="en-US" noProof="0"/>
              <a:t>Bullet Description</a:t>
            </a:r>
          </a:p>
        </p:txBody>
      </p:sp>
      <p:sp>
        <p:nvSpPr>
          <p:cNvPr id="51" name="Text Placeholder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4751406" y="8227616"/>
            <a:ext cx="3240000" cy="1567088"/>
          </a:xfrm>
        </p:spPr>
        <p:txBody>
          <a:bodyPr/>
          <a:lstStyle>
            <a:lvl1pPr marL="0" indent="0" algn="l">
              <a:buFont typeface="Arial" panose="020B0604020202020204" pitchFamily="34" charset="0"/>
              <a:buNone/>
              <a:defRPr sz="4800"/>
            </a:lvl1pPr>
          </a:lstStyle>
          <a:p>
            <a:pPr lvl="0"/>
            <a:r>
              <a:rPr lang="en-US" noProof="0"/>
              <a:t>Full Name</a:t>
            </a:r>
          </a:p>
        </p:txBody>
      </p:sp>
      <p:sp>
        <p:nvSpPr>
          <p:cNvPr id="52" name="Text Placeholder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4751406" y="10517950"/>
            <a:ext cx="3240000" cy="1440000"/>
          </a:xfrm>
        </p:spPr>
        <p:txBody>
          <a:bodyPr/>
          <a:lstStyle>
            <a:lvl1pPr marL="0" indent="0" algn="l">
              <a:buNone/>
              <a:defRPr sz="2800">
                <a:solidFill>
                  <a:schemeClr val="tx1">
                    <a:lumMod val="50000"/>
                    <a:lumOff val="50000"/>
                  </a:schemeClr>
                </a:solidFill>
              </a:defRPr>
            </a:lvl1pPr>
          </a:lstStyle>
          <a:p>
            <a:pPr lvl="0"/>
            <a:r>
              <a:rPr lang="en-US" noProof="0"/>
              <a:t>Bullet Description</a:t>
            </a:r>
          </a:p>
        </p:txBody>
      </p:sp>
      <p:sp>
        <p:nvSpPr>
          <p:cNvPr id="53" name="Text Placeholder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8639212" y="8227616"/>
            <a:ext cx="3240000" cy="1567088"/>
          </a:xfrm>
        </p:spPr>
        <p:txBody>
          <a:bodyPr/>
          <a:lstStyle>
            <a:lvl1pPr marL="0" indent="0" algn="l">
              <a:buFont typeface="Arial" panose="020B0604020202020204" pitchFamily="34" charset="0"/>
              <a:buNone/>
              <a:defRPr sz="4800"/>
            </a:lvl1pPr>
          </a:lstStyle>
          <a:p>
            <a:pPr lvl="0"/>
            <a:r>
              <a:rPr lang="en-US" noProof="0"/>
              <a:t>Full Name</a:t>
            </a:r>
          </a:p>
        </p:txBody>
      </p:sp>
      <p:sp>
        <p:nvSpPr>
          <p:cNvPr id="54" name="Text Placeholder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8639212" y="10517950"/>
            <a:ext cx="3240000" cy="1440000"/>
          </a:xfrm>
        </p:spPr>
        <p:txBody>
          <a:bodyPr/>
          <a:lstStyle>
            <a:lvl1pPr marL="0" indent="0" algn="l">
              <a:buNone/>
              <a:defRPr sz="2800">
                <a:solidFill>
                  <a:schemeClr val="tx1">
                    <a:lumMod val="50000"/>
                    <a:lumOff val="50000"/>
                  </a:schemeClr>
                </a:solidFill>
              </a:defRPr>
            </a:lvl1pPr>
          </a:lstStyle>
          <a:p>
            <a:pPr lvl="0"/>
            <a:r>
              <a:rPr lang="en-US" noProof="0"/>
              <a:t>Bullet Description</a:t>
            </a:r>
          </a:p>
        </p:txBody>
      </p:sp>
      <p:sp>
        <p:nvSpPr>
          <p:cNvPr id="55" name="Text Placeholder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12527018" y="8227616"/>
            <a:ext cx="3240000" cy="1567088"/>
          </a:xfrm>
        </p:spPr>
        <p:txBody>
          <a:bodyPr/>
          <a:lstStyle>
            <a:lvl1pPr marL="0" indent="0" algn="l">
              <a:buFont typeface="Arial" panose="020B0604020202020204" pitchFamily="34" charset="0"/>
              <a:buNone/>
              <a:defRPr sz="4800"/>
            </a:lvl1pPr>
          </a:lstStyle>
          <a:p>
            <a:pPr lvl="0"/>
            <a:r>
              <a:rPr lang="en-US" noProof="0"/>
              <a:t>Full Name</a:t>
            </a:r>
          </a:p>
        </p:txBody>
      </p:sp>
      <p:sp>
        <p:nvSpPr>
          <p:cNvPr id="56" name="Text Placeholder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12527018" y="10517950"/>
            <a:ext cx="3240000" cy="1440000"/>
          </a:xfrm>
        </p:spPr>
        <p:txBody>
          <a:bodyPr/>
          <a:lstStyle>
            <a:lvl1pPr marL="0" indent="0" algn="l">
              <a:buNone/>
              <a:defRPr sz="28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16414824" y="8227616"/>
            <a:ext cx="3240000" cy="1567088"/>
          </a:xfrm>
        </p:spPr>
        <p:txBody>
          <a:bodyPr/>
          <a:lstStyle>
            <a:lvl1pPr marL="0" indent="0" algn="l">
              <a:buFont typeface="Arial" panose="020B0604020202020204" pitchFamily="34" charset="0"/>
              <a:buNone/>
              <a:defRPr sz="4800"/>
            </a:lvl1pPr>
          </a:lstStyle>
          <a:p>
            <a:pPr lvl="0"/>
            <a:r>
              <a:rPr lang="en-US" noProof="0"/>
              <a:t>Full Name</a:t>
            </a:r>
          </a:p>
        </p:txBody>
      </p:sp>
      <p:sp>
        <p:nvSpPr>
          <p:cNvPr id="58" name="Text Placeholder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16414824" y="10517950"/>
            <a:ext cx="3240000" cy="1440000"/>
          </a:xfrm>
        </p:spPr>
        <p:txBody>
          <a:bodyPr/>
          <a:lstStyle>
            <a:lvl1pPr marL="0" indent="0" algn="l">
              <a:buNone/>
              <a:defRPr sz="2800">
                <a:solidFill>
                  <a:schemeClr val="tx1">
                    <a:lumMod val="50000"/>
                    <a:lumOff val="50000"/>
                  </a:schemeClr>
                </a:solidFill>
              </a:defRPr>
            </a:lvl1pPr>
          </a:lstStyle>
          <a:p>
            <a:pPr lvl="0"/>
            <a:r>
              <a:rPr lang="en-US" noProof="0"/>
              <a:t>Bullet Description</a:t>
            </a:r>
          </a:p>
        </p:txBody>
      </p:sp>
      <p:sp>
        <p:nvSpPr>
          <p:cNvPr id="16" name="Picture Placeholder 15">
            <a:extLst>
              <a:ext uri="{FF2B5EF4-FFF2-40B4-BE49-F238E27FC236}">
                <a16:creationId xmlns:a16="http://schemas.microsoft.com/office/drawing/2014/main" id="{B2738624-9DAA-4152-9A77-80BBB71AD5F1}"/>
              </a:ext>
            </a:extLst>
          </p:cNvPr>
          <p:cNvSpPr>
            <a:spLocks noGrp="1"/>
          </p:cNvSpPr>
          <p:nvPr>
            <p:ph type="pic" sz="quarter" idx="41"/>
          </p:nvPr>
        </p:nvSpPr>
        <p:spPr>
          <a:xfrm>
            <a:off x="863600" y="4493362"/>
            <a:ext cx="3240000" cy="324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22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533400" lvl="0" indent="-533400" algn="ctr"/>
            <a:r>
              <a:rPr lang="en-US" noProof="0"/>
              <a:t>Click icon to add picture</a:t>
            </a:r>
          </a:p>
        </p:txBody>
      </p:sp>
      <p:sp>
        <p:nvSpPr>
          <p:cNvPr id="59" name="Picture Placeholder 15">
            <a:extLst>
              <a:ext uri="{FF2B5EF4-FFF2-40B4-BE49-F238E27FC236}">
                <a16:creationId xmlns:a16="http://schemas.microsoft.com/office/drawing/2014/main" id="{522AE46C-0845-4BB0-9861-06071BCF56F6}"/>
              </a:ext>
            </a:extLst>
          </p:cNvPr>
          <p:cNvSpPr>
            <a:spLocks noGrp="1"/>
          </p:cNvSpPr>
          <p:nvPr>
            <p:ph type="pic" sz="quarter" idx="42"/>
          </p:nvPr>
        </p:nvSpPr>
        <p:spPr>
          <a:xfrm>
            <a:off x="4751406" y="4493362"/>
            <a:ext cx="3240000" cy="324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22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533400" lvl="0" indent="-533400" algn="ctr"/>
            <a:r>
              <a:rPr lang="en-US" noProof="0"/>
              <a:t>Click icon to add picture</a:t>
            </a:r>
          </a:p>
        </p:txBody>
      </p:sp>
      <p:sp>
        <p:nvSpPr>
          <p:cNvPr id="60" name="Picture Placeholder 15">
            <a:extLst>
              <a:ext uri="{FF2B5EF4-FFF2-40B4-BE49-F238E27FC236}">
                <a16:creationId xmlns:a16="http://schemas.microsoft.com/office/drawing/2014/main" id="{D791A6AF-478F-443B-A785-F82A8DBA9F30}"/>
              </a:ext>
            </a:extLst>
          </p:cNvPr>
          <p:cNvSpPr>
            <a:spLocks noGrp="1"/>
          </p:cNvSpPr>
          <p:nvPr>
            <p:ph type="pic" sz="quarter" idx="43"/>
          </p:nvPr>
        </p:nvSpPr>
        <p:spPr>
          <a:xfrm>
            <a:off x="8639212" y="4493362"/>
            <a:ext cx="3240000" cy="324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22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533400" lvl="0" indent="-533400" algn="ctr"/>
            <a:r>
              <a:rPr lang="en-US" noProof="0"/>
              <a:t>Click icon to add picture</a:t>
            </a:r>
          </a:p>
        </p:txBody>
      </p:sp>
      <p:sp>
        <p:nvSpPr>
          <p:cNvPr id="61" name="Picture Placeholder 15">
            <a:extLst>
              <a:ext uri="{FF2B5EF4-FFF2-40B4-BE49-F238E27FC236}">
                <a16:creationId xmlns:a16="http://schemas.microsoft.com/office/drawing/2014/main" id="{1A65AFE9-2875-44A5-BF13-6E8438892669}"/>
              </a:ext>
            </a:extLst>
          </p:cNvPr>
          <p:cNvSpPr>
            <a:spLocks noGrp="1"/>
          </p:cNvSpPr>
          <p:nvPr>
            <p:ph type="pic" sz="quarter" idx="44"/>
          </p:nvPr>
        </p:nvSpPr>
        <p:spPr>
          <a:xfrm>
            <a:off x="12527018" y="4493362"/>
            <a:ext cx="3240000" cy="324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22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533400" lvl="0" indent="-533400" algn="ctr"/>
            <a:r>
              <a:rPr lang="en-US" noProof="0"/>
              <a:t>Click icon to add picture</a:t>
            </a:r>
          </a:p>
        </p:txBody>
      </p:sp>
      <p:sp>
        <p:nvSpPr>
          <p:cNvPr id="62" name="Picture Placeholder 15">
            <a:extLst>
              <a:ext uri="{FF2B5EF4-FFF2-40B4-BE49-F238E27FC236}">
                <a16:creationId xmlns:a16="http://schemas.microsoft.com/office/drawing/2014/main" id="{069B9167-077F-4123-82C5-01EB62AFB3E6}"/>
              </a:ext>
            </a:extLst>
          </p:cNvPr>
          <p:cNvSpPr>
            <a:spLocks noGrp="1"/>
          </p:cNvSpPr>
          <p:nvPr>
            <p:ph type="pic" sz="quarter" idx="45"/>
          </p:nvPr>
        </p:nvSpPr>
        <p:spPr>
          <a:xfrm>
            <a:off x="16414824" y="4493362"/>
            <a:ext cx="3240000" cy="324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22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533400" lvl="0" indent="-533400" algn="ctr"/>
            <a:r>
              <a:rPr lang="en-US" noProof="0"/>
              <a:t>Click icon to add picture</a:t>
            </a:r>
          </a:p>
        </p:txBody>
      </p:sp>
      <p:sp>
        <p:nvSpPr>
          <p:cNvPr id="21" name="Text Placeholder 8">
            <a:extLst>
              <a:ext uri="{FF2B5EF4-FFF2-40B4-BE49-F238E27FC236}">
                <a16:creationId xmlns:a16="http://schemas.microsoft.com/office/drawing/2014/main" id="{F9EF21D5-1862-4F5B-86BF-B76AF2A72B32}"/>
              </a:ext>
            </a:extLst>
          </p:cNvPr>
          <p:cNvSpPr>
            <a:spLocks noGrp="1"/>
          </p:cNvSpPr>
          <p:nvPr>
            <p:ph type="body" sz="quarter" idx="46" hasCustomPrompt="1"/>
          </p:nvPr>
        </p:nvSpPr>
        <p:spPr>
          <a:xfrm>
            <a:off x="20302626" y="8227616"/>
            <a:ext cx="3240000" cy="1567088"/>
          </a:xfrm>
        </p:spPr>
        <p:txBody>
          <a:bodyPr/>
          <a:lstStyle>
            <a:lvl1pPr marL="0" indent="0" algn="l">
              <a:buFont typeface="Arial" panose="020B0604020202020204" pitchFamily="34" charset="0"/>
              <a:buNone/>
              <a:defRPr sz="4800"/>
            </a:lvl1pPr>
          </a:lstStyle>
          <a:p>
            <a:pPr lvl="0"/>
            <a:r>
              <a:rPr lang="en-US" noProof="0"/>
              <a:t>Full Name</a:t>
            </a:r>
          </a:p>
        </p:txBody>
      </p:sp>
      <p:sp>
        <p:nvSpPr>
          <p:cNvPr id="22" name="Text Placeholder 10">
            <a:extLst>
              <a:ext uri="{FF2B5EF4-FFF2-40B4-BE49-F238E27FC236}">
                <a16:creationId xmlns:a16="http://schemas.microsoft.com/office/drawing/2014/main" id="{80EC8DA4-EC6B-4362-949F-968E973A545B}"/>
              </a:ext>
            </a:extLst>
          </p:cNvPr>
          <p:cNvSpPr>
            <a:spLocks noGrp="1"/>
          </p:cNvSpPr>
          <p:nvPr>
            <p:ph type="body" sz="quarter" idx="47" hasCustomPrompt="1"/>
          </p:nvPr>
        </p:nvSpPr>
        <p:spPr>
          <a:xfrm>
            <a:off x="20302626" y="10517950"/>
            <a:ext cx="3240000" cy="1440000"/>
          </a:xfrm>
        </p:spPr>
        <p:txBody>
          <a:bodyPr/>
          <a:lstStyle>
            <a:lvl1pPr marL="0" indent="0" algn="l">
              <a:buNone/>
              <a:defRPr sz="2800">
                <a:solidFill>
                  <a:schemeClr val="tx1">
                    <a:lumMod val="50000"/>
                    <a:lumOff val="50000"/>
                  </a:schemeClr>
                </a:solidFill>
              </a:defRPr>
            </a:lvl1pPr>
          </a:lstStyle>
          <a:p>
            <a:pPr lvl="0"/>
            <a:r>
              <a:rPr lang="en-US" noProof="0"/>
              <a:t>Bullet Description</a:t>
            </a:r>
          </a:p>
        </p:txBody>
      </p:sp>
      <p:sp>
        <p:nvSpPr>
          <p:cNvPr id="23" name="Picture Placeholder 15">
            <a:extLst>
              <a:ext uri="{FF2B5EF4-FFF2-40B4-BE49-F238E27FC236}">
                <a16:creationId xmlns:a16="http://schemas.microsoft.com/office/drawing/2014/main" id="{FC64B5FD-0E87-4FAB-AFEA-D10DFED9F653}"/>
              </a:ext>
            </a:extLst>
          </p:cNvPr>
          <p:cNvSpPr>
            <a:spLocks noGrp="1"/>
          </p:cNvSpPr>
          <p:nvPr>
            <p:ph type="pic" sz="quarter" idx="48"/>
          </p:nvPr>
        </p:nvSpPr>
        <p:spPr>
          <a:xfrm>
            <a:off x="20302626" y="4493362"/>
            <a:ext cx="3240000" cy="324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22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533400" lvl="0" indent="-533400" algn="ctr"/>
            <a:r>
              <a:rPr lang="en-US" noProof="0"/>
              <a:t>Click icon to add picture</a:t>
            </a:r>
          </a:p>
        </p:txBody>
      </p:sp>
    </p:spTree>
    <p:extLst>
      <p:ext uri="{BB962C8B-B14F-4D97-AF65-F5344CB8AC3E}">
        <p14:creationId xmlns:p14="http://schemas.microsoft.com/office/powerpoint/2010/main" val="37108917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Fall Data Population-Live v.1 September 8, 2020</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5" name="Text Placeholder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863601" y="2016000"/>
            <a:ext cx="22679026" cy="720000"/>
          </a:xfrm>
        </p:spPr>
        <p:txBody>
          <a:bodyPr/>
          <a:lstStyle>
            <a:lvl1pPr marL="0" indent="0">
              <a:buNone/>
              <a:defRPr/>
            </a:lvl1pPr>
            <a:lvl2pPr marL="533400" indent="0">
              <a:buNone/>
              <a:defRPr/>
            </a:lvl2pPr>
            <a:lvl3pPr marL="1085850" indent="0">
              <a:buNone/>
              <a:defRPr/>
            </a:lvl3pPr>
            <a:lvl4pPr marL="1619250" indent="0">
              <a:buNone/>
              <a:defRPr/>
            </a:lvl4pPr>
            <a:lvl5pPr marL="2152650" indent="0">
              <a:buNone/>
              <a:defRPr/>
            </a:lvl5pPr>
          </a:lstStyle>
          <a:p>
            <a:pPr lvl="0"/>
            <a:r>
              <a:rPr lang="en-US" noProof="0"/>
              <a:t>Subtitle</a:t>
            </a:r>
          </a:p>
        </p:txBody>
      </p:sp>
    </p:spTree>
    <p:extLst>
      <p:ext uri="{BB962C8B-B14F-4D97-AF65-F5344CB8AC3E}">
        <p14:creationId xmlns:p14="http://schemas.microsoft.com/office/powerpoint/2010/main" val="28314868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Fall Data Population-Live v.1 September 8, 2020</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Tree>
    <p:extLst>
      <p:ext uri="{BB962C8B-B14F-4D97-AF65-F5344CB8AC3E}">
        <p14:creationId xmlns:p14="http://schemas.microsoft.com/office/powerpoint/2010/main" val="36359039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82A4E56-DEE9-4FB2-89FF-0F12DB08ADCA}"/>
              </a:ext>
            </a:extLst>
          </p:cNvPr>
          <p:cNvSpPr>
            <a:spLocks noGrp="1"/>
          </p:cNvSpPr>
          <p:nvPr>
            <p:ph type="ftr" sz="quarter" idx="10"/>
          </p:nvPr>
        </p:nvSpPr>
        <p:spPr/>
        <p:txBody>
          <a:bodyPr/>
          <a:lstStyle/>
          <a:p>
            <a:r>
              <a:rPr lang="en-US" noProof="0"/>
              <a:t>Fall Data Population-Live v.1 September 8, 2020</a:t>
            </a:r>
          </a:p>
        </p:txBody>
      </p:sp>
      <p:sp>
        <p:nvSpPr>
          <p:cNvPr id="6" name="Slide Number Placeholder 5">
            <a:extLst>
              <a:ext uri="{FF2B5EF4-FFF2-40B4-BE49-F238E27FC236}">
                <a16:creationId xmlns:a16="http://schemas.microsoft.com/office/drawing/2014/main" id="{CA8525B7-4C8D-4482-98E3-A68789AAB0CF}"/>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Tree>
    <p:extLst>
      <p:ext uri="{BB962C8B-B14F-4D97-AF65-F5344CB8AC3E}">
        <p14:creationId xmlns:p14="http://schemas.microsoft.com/office/powerpoint/2010/main" val="26545890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Title Slide 2">
    <p:bg>
      <p:bgPr>
        <a:solidFill>
          <a:schemeClr val="bg1">
            <a:lumMod val="95000"/>
          </a:schemeClr>
        </a:solidFill>
        <a:effectLst/>
      </p:bgPr>
    </p:bg>
    <p:spTree>
      <p:nvGrpSpPr>
        <p:cNvPr id="1" name=""/>
        <p:cNvGrpSpPr/>
        <p:nvPr/>
      </p:nvGrpSpPr>
      <p:grpSpPr>
        <a:xfrm>
          <a:off x="0" y="0"/>
          <a:ext cx="0" cy="0"/>
          <a:chOff x="0" y="0"/>
          <a:chExt cx="0" cy="0"/>
        </a:xfrm>
      </p:grpSpPr>
      <p:sp>
        <p:nvSpPr>
          <p:cNvPr id="14" name="Picture Placeholder 9">
            <a:extLst>
              <a:ext uri="{FF2B5EF4-FFF2-40B4-BE49-F238E27FC236}">
                <a16:creationId xmlns:a16="http://schemas.microsoft.com/office/drawing/2014/main" id="{FF978957-D101-43B4-A717-19B1820B4F1A}"/>
              </a:ext>
            </a:extLst>
          </p:cNvPr>
          <p:cNvSpPr>
            <a:spLocks noGrp="1"/>
          </p:cNvSpPr>
          <p:nvPr>
            <p:ph type="pic" sz="quarter" idx="10" hasCustomPrompt="1"/>
          </p:nvPr>
        </p:nvSpPr>
        <p:spPr>
          <a:xfrm>
            <a:off x="0" y="1"/>
            <a:ext cx="24384000" cy="13573126"/>
          </a:xfrm>
          <a:solidFill>
            <a:schemeClr val="tx1">
              <a:lumMod val="75000"/>
              <a:lumOff val="25000"/>
            </a:schemeClr>
          </a:solidFill>
        </p:spPr>
        <p:txBody>
          <a:bodyPr lIns="1044000" rIns="0" anchor="ctr"/>
          <a:lstStyle>
            <a:lvl1pPr marL="0" indent="0" algn="l">
              <a:buNone/>
              <a:defRPr sz="22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9" name="Rectangle 8">
            <a:extLst>
              <a:ext uri="{FF2B5EF4-FFF2-40B4-BE49-F238E27FC236}">
                <a16:creationId xmlns:a16="http://schemas.microsoft.com/office/drawing/2014/main" id="{84DD3616-4E40-4CE5-88C8-2AF6E47D2086}"/>
              </a:ext>
            </a:extLst>
          </p:cNvPr>
          <p:cNvSpPr/>
          <p:nvPr userDrawn="1"/>
        </p:nvSpPr>
        <p:spPr>
          <a:xfrm>
            <a:off x="12672001" y="1"/>
            <a:ext cx="7959150" cy="135731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noProof="0"/>
          </a:p>
        </p:txBody>
      </p:sp>
      <p:sp>
        <p:nvSpPr>
          <p:cNvPr id="11" name="Rectangle 10">
            <a:extLst>
              <a:ext uri="{FF2B5EF4-FFF2-40B4-BE49-F238E27FC236}">
                <a16:creationId xmlns:a16="http://schemas.microsoft.com/office/drawing/2014/main" id="{1EA3B184-0AF0-4DF5-B2BD-E6D1806BE1BF}"/>
              </a:ext>
            </a:extLst>
          </p:cNvPr>
          <p:cNvSpPr/>
          <p:nvPr userDrawn="1"/>
        </p:nvSpPr>
        <p:spPr>
          <a:xfrm>
            <a:off x="-1" y="13573127"/>
            <a:ext cx="23543998" cy="142874"/>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noProof="0"/>
          </a:p>
        </p:txBody>
      </p:sp>
      <p:sp>
        <p:nvSpPr>
          <p:cNvPr id="12" name="Rectangle 11">
            <a:extLst>
              <a:ext uri="{FF2B5EF4-FFF2-40B4-BE49-F238E27FC236}">
                <a16:creationId xmlns:a16="http://schemas.microsoft.com/office/drawing/2014/main" id="{B8FC9062-5711-4550-8470-F1324E804FFF}"/>
              </a:ext>
            </a:extLst>
          </p:cNvPr>
          <p:cNvSpPr/>
          <p:nvPr userDrawn="1"/>
        </p:nvSpPr>
        <p:spPr>
          <a:xfrm>
            <a:off x="23543998" y="13573127"/>
            <a:ext cx="840000" cy="1428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noProof="0"/>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12672001" y="0"/>
            <a:ext cx="7959150" cy="13716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noProof="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hasCustomPrompt="1"/>
          </p:nvPr>
        </p:nvSpPr>
        <p:spPr>
          <a:xfrm>
            <a:off x="13079792" y="4754000"/>
            <a:ext cx="7143564" cy="4775200"/>
          </a:xfrm>
        </p:spPr>
        <p:txBody>
          <a:bodyPr anchor="b"/>
          <a:lstStyle>
            <a:lvl1pPr algn="l">
              <a:defRPr sz="10800" spc="-600">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13811249" y="10115550"/>
            <a:ext cx="6412106" cy="495300"/>
          </a:xfrm>
        </p:spPr>
        <p:txBody>
          <a:bodyPr/>
          <a:lstStyle>
            <a:lvl1pPr marL="0" indent="0" algn="l">
              <a:buNone/>
              <a:defRPr sz="28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noProof="0"/>
              <a:t>Full Name</a:t>
            </a:r>
          </a:p>
        </p:txBody>
      </p:sp>
      <p:sp>
        <p:nvSpPr>
          <p:cNvPr id="5" name="Text Placeholder 4">
            <a:extLst>
              <a:ext uri="{FF2B5EF4-FFF2-40B4-BE49-F238E27FC236}">
                <a16:creationId xmlns:a16="http://schemas.microsoft.com/office/drawing/2014/main" id="{99EABB85-2AAF-4939-BDF4-E3CF2F31B32F}"/>
              </a:ext>
            </a:extLst>
          </p:cNvPr>
          <p:cNvSpPr>
            <a:spLocks noGrp="1"/>
          </p:cNvSpPr>
          <p:nvPr>
            <p:ph type="body" sz="quarter" idx="12" hasCustomPrompt="1"/>
          </p:nvPr>
        </p:nvSpPr>
        <p:spPr>
          <a:xfrm>
            <a:off x="13811250" y="10801350"/>
            <a:ext cx="6413500" cy="495300"/>
          </a:xfrm>
        </p:spPr>
        <p:txBody>
          <a:bodyPr vert="horz" lIns="0" tIns="0" rIns="0" bIns="0" rtlCol="0">
            <a:noAutofit/>
          </a:bodyPr>
          <a:lstStyle>
            <a:lvl1pPr marL="0" indent="0">
              <a:buNone/>
              <a:defRPr lang="en-US" sz="2800" dirty="0" smtClean="0">
                <a:solidFill>
                  <a:schemeClr val="bg1"/>
                </a:solidFill>
              </a:defRPr>
            </a:lvl1pPr>
            <a:lvl2pPr>
              <a:defRPr lang="en-US" sz="4000" dirty="0" smtClean="0"/>
            </a:lvl2pPr>
            <a:lvl3pPr>
              <a:defRPr lang="en-US" sz="3600" dirty="0" smtClean="0"/>
            </a:lvl3pPr>
            <a:lvl4pPr>
              <a:defRPr lang="en-US" sz="3200" dirty="0" smtClean="0"/>
            </a:lvl4pPr>
            <a:lvl5pPr>
              <a:defRPr lang="en-ZA" sz="3200" dirty="0"/>
            </a:lvl5pPr>
          </a:lstStyle>
          <a:p>
            <a:pPr marL="533400" lvl="0" indent="-533400"/>
            <a:r>
              <a:rPr lang="en-US" noProof="0"/>
              <a:t>Contact Number</a:t>
            </a:r>
          </a:p>
        </p:txBody>
      </p:sp>
      <p:sp>
        <p:nvSpPr>
          <p:cNvPr id="10" name="Text Placeholder 9">
            <a:extLst>
              <a:ext uri="{FF2B5EF4-FFF2-40B4-BE49-F238E27FC236}">
                <a16:creationId xmlns:a16="http://schemas.microsoft.com/office/drawing/2014/main" id="{04E7DF27-55E9-4F17-91D3-29228A4020F3}"/>
              </a:ext>
            </a:extLst>
          </p:cNvPr>
          <p:cNvSpPr>
            <a:spLocks noGrp="1"/>
          </p:cNvSpPr>
          <p:nvPr>
            <p:ph type="body" sz="quarter" idx="13" hasCustomPrompt="1"/>
          </p:nvPr>
        </p:nvSpPr>
        <p:spPr>
          <a:xfrm>
            <a:off x="13811250" y="11503026"/>
            <a:ext cx="6413500" cy="495300"/>
          </a:xfrm>
        </p:spPr>
        <p:txBody>
          <a:bodyPr vert="horz" lIns="0" tIns="0" rIns="0" bIns="0" rtlCol="0">
            <a:noAutofit/>
          </a:bodyPr>
          <a:lstStyle>
            <a:lvl1pPr marL="0" indent="0">
              <a:buNone/>
              <a:defRPr lang="en-US" sz="2800" smtClean="0">
                <a:solidFill>
                  <a:schemeClr val="bg1"/>
                </a:solidFill>
              </a:defRPr>
            </a:lvl1pPr>
            <a:lvl2pPr>
              <a:defRPr lang="en-US" sz="4000" smtClean="0"/>
            </a:lvl2pPr>
            <a:lvl3pPr>
              <a:defRPr lang="en-US" sz="3600" smtClean="0"/>
            </a:lvl3pPr>
            <a:lvl4pPr>
              <a:defRPr lang="en-US" sz="3200" smtClean="0"/>
            </a:lvl4pPr>
            <a:lvl5pPr>
              <a:defRPr lang="en-ZA" sz="3200"/>
            </a:lvl5pPr>
          </a:lstStyle>
          <a:p>
            <a:pPr marL="533400" lvl="0" indent="-533400"/>
            <a:r>
              <a:rPr lang="en-US" noProof="0"/>
              <a:t>Email or Social Media Handle</a:t>
            </a:r>
          </a:p>
        </p:txBody>
      </p:sp>
    </p:spTree>
    <p:extLst>
      <p:ext uri="{BB962C8B-B14F-4D97-AF65-F5344CB8AC3E}">
        <p14:creationId xmlns:p14="http://schemas.microsoft.com/office/powerpoint/2010/main" val="9488413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obile App Previews">
    <p:spTree>
      <p:nvGrpSpPr>
        <p:cNvPr id="1" name=""/>
        <p:cNvGrpSpPr/>
        <p:nvPr/>
      </p:nvGrpSpPr>
      <p:grpSpPr>
        <a:xfrm>
          <a:off x="0" y="0"/>
          <a:ext cx="0" cy="0"/>
          <a:chOff x="0" y="0"/>
          <a:chExt cx="0" cy="0"/>
        </a:xfrm>
      </p:grpSpPr>
      <p:pic>
        <p:nvPicPr>
          <p:cNvPr id="8" name="Picture 7" descr="Screen of a cell phone&#10;&#10;Description generated with high confidence">
            <a:extLst>
              <a:ext uri="{FF2B5EF4-FFF2-40B4-BE49-F238E27FC236}">
                <a16:creationId xmlns:a16="http://schemas.microsoft.com/office/drawing/2014/main" id="{68055F11-596F-47BF-A832-A501EC346C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6614" y="1830995"/>
            <a:ext cx="9332284" cy="9368210"/>
          </a:xfrm>
          <a:prstGeom prst="rect">
            <a:avLst/>
          </a:prstGeom>
        </p:spPr>
      </p:pic>
      <p:pic>
        <p:nvPicPr>
          <p:cNvPr id="9" name="Picture 8" descr="Screen of a cell phone&#10;&#10;Description generated with high confidence">
            <a:extLst>
              <a:ext uri="{FF2B5EF4-FFF2-40B4-BE49-F238E27FC236}">
                <a16:creationId xmlns:a16="http://schemas.microsoft.com/office/drawing/2014/main" id="{80EBF765-2A5E-4BDA-B092-25691E4791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25858" y="1830995"/>
            <a:ext cx="9332284" cy="9368210"/>
          </a:xfrm>
          <a:prstGeom prst="rect">
            <a:avLst/>
          </a:prstGeom>
        </p:spPr>
      </p:pic>
      <p:pic>
        <p:nvPicPr>
          <p:cNvPr id="10" name="Picture 9" descr="Screen of a cell phone&#10;&#10;Description generated with high confidence">
            <a:extLst>
              <a:ext uri="{FF2B5EF4-FFF2-40B4-BE49-F238E27FC236}">
                <a16:creationId xmlns:a16="http://schemas.microsoft.com/office/drawing/2014/main" id="{E97A6530-14B5-4A05-B7A3-7BA661FCD5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585102" y="1830995"/>
            <a:ext cx="9332284" cy="9368210"/>
          </a:xfrm>
          <a:prstGeom prst="rect">
            <a:avLst/>
          </a:prstGeom>
        </p:spPr>
      </p:pic>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Fall Data Population-Live v.1 September 8, 2020</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1" name="Content Placeholder 3">
            <a:extLst>
              <a:ext uri="{FF2B5EF4-FFF2-40B4-BE49-F238E27FC236}">
                <a16:creationId xmlns:a16="http://schemas.microsoft.com/office/drawing/2014/main" id="{47EC9494-5A42-419D-AADF-96EF1EFD7B64}"/>
              </a:ext>
            </a:extLst>
          </p:cNvPr>
          <p:cNvSpPr>
            <a:spLocks noGrp="1"/>
          </p:cNvSpPr>
          <p:nvPr>
            <p:ph sz="half" idx="2" hasCustomPrompt="1"/>
          </p:nvPr>
        </p:nvSpPr>
        <p:spPr>
          <a:xfrm>
            <a:off x="3231010" y="11505617"/>
            <a:ext cx="3960000" cy="1097890"/>
          </a:xfrm>
        </p:spPr>
        <p:txBody>
          <a:bodyPr/>
          <a:lstStyle>
            <a:lvl1pPr marL="0" indent="0" algn="ctr">
              <a:buFont typeface="Arial" panose="020B0604020202020204" pitchFamily="34" charset="0"/>
              <a:buNone/>
              <a:defRPr sz="2800">
                <a:solidFill>
                  <a:schemeClr val="tx1">
                    <a:lumMod val="75000"/>
                    <a:lumOff val="25000"/>
                  </a:schemeClr>
                </a:solidFill>
              </a:defRPr>
            </a:lvl1pPr>
          </a:lstStyle>
          <a:p>
            <a:pPr lvl="0"/>
            <a:r>
              <a:rPr lang="en-US" noProof="0"/>
              <a:t>Mockup Details</a:t>
            </a:r>
          </a:p>
        </p:txBody>
      </p:sp>
      <p:sp>
        <p:nvSpPr>
          <p:cNvPr id="12" name="Text Placeholder 11">
            <a:extLst>
              <a:ext uri="{FF2B5EF4-FFF2-40B4-BE49-F238E27FC236}">
                <a16:creationId xmlns:a16="http://schemas.microsoft.com/office/drawing/2014/main" id="{CE2D3309-00A3-42D9-8706-6F2A6AD3BB04}"/>
              </a:ext>
            </a:extLst>
          </p:cNvPr>
          <p:cNvSpPr>
            <a:spLocks noGrp="1"/>
          </p:cNvSpPr>
          <p:nvPr>
            <p:ph type="body" sz="quarter" idx="14" hasCustomPrompt="1"/>
          </p:nvPr>
        </p:nvSpPr>
        <p:spPr>
          <a:xfrm>
            <a:off x="3231010" y="10582198"/>
            <a:ext cx="3960000" cy="72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13" name="Content Placeholder 3">
            <a:extLst>
              <a:ext uri="{FF2B5EF4-FFF2-40B4-BE49-F238E27FC236}">
                <a16:creationId xmlns:a16="http://schemas.microsoft.com/office/drawing/2014/main" id="{94E4C70C-AC1E-4EDE-B2C1-23A54123479F}"/>
              </a:ext>
            </a:extLst>
          </p:cNvPr>
          <p:cNvSpPr>
            <a:spLocks noGrp="1"/>
          </p:cNvSpPr>
          <p:nvPr>
            <p:ph sz="half" idx="15" hasCustomPrompt="1"/>
          </p:nvPr>
        </p:nvSpPr>
        <p:spPr>
          <a:xfrm>
            <a:off x="10354296" y="11505617"/>
            <a:ext cx="3960000" cy="1097890"/>
          </a:xfrm>
        </p:spPr>
        <p:txBody>
          <a:bodyPr/>
          <a:lstStyle>
            <a:lvl1pPr marL="0" indent="0" algn="ctr">
              <a:buFont typeface="Arial" panose="020B0604020202020204" pitchFamily="34" charset="0"/>
              <a:buNone/>
              <a:defRPr sz="2800">
                <a:solidFill>
                  <a:schemeClr val="tx1">
                    <a:lumMod val="75000"/>
                    <a:lumOff val="25000"/>
                  </a:schemeClr>
                </a:solidFill>
              </a:defRPr>
            </a:lvl1pPr>
          </a:lstStyle>
          <a:p>
            <a:pPr lvl="0"/>
            <a:r>
              <a:rPr lang="en-US" noProof="0"/>
              <a:t>Mockup Details</a:t>
            </a:r>
          </a:p>
        </p:txBody>
      </p:sp>
      <p:sp>
        <p:nvSpPr>
          <p:cNvPr id="14" name="Text Placeholder 11">
            <a:extLst>
              <a:ext uri="{FF2B5EF4-FFF2-40B4-BE49-F238E27FC236}">
                <a16:creationId xmlns:a16="http://schemas.microsoft.com/office/drawing/2014/main" id="{14B1BB7D-C6D3-4D9C-A235-6CBB5A13EEC6}"/>
              </a:ext>
            </a:extLst>
          </p:cNvPr>
          <p:cNvSpPr>
            <a:spLocks noGrp="1"/>
          </p:cNvSpPr>
          <p:nvPr>
            <p:ph type="body" sz="quarter" idx="16" hasCustomPrompt="1"/>
          </p:nvPr>
        </p:nvSpPr>
        <p:spPr>
          <a:xfrm>
            <a:off x="10354296" y="10582198"/>
            <a:ext cx="3960000" cy="72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15" name="Content Placeholder 3">
            <a:extLst>
              <a:ext uri="{FF2B5EF4-FFF2-40B4-BE49-F238E27FC236}">
                <a16:creationId xmlns:a16="http://schemas.microsoft.com/office/drawing/2014/main" id="{718515F4-6451-4FB7-ACE4-5D9C2CD207A4}"/>
              </a:ext>
            </a:extLst>
          </p:cNvPr>
          <p:cNvSpPr>
            <a:spLocks noGrp="1"/>
          </p:cNvSpPr>
          <p:nvPr>
            <p:ph sz="half" idx="17" hasCustomPrompt="1"/>
          </p:nvPr>
        </p:nvSpPr>
        <p:spPr>
          <a:xfrm>
            <a:off x="17399756" y="11505617"/>
            <a:ext cx="3960000" cy="1097890"/>
          </a:xfrm>
        </p:spPr>
        <p:txBody>
          <a:bodyPr/>
          <a:lstStyle>
            <a:lvl1pPr marL="0" indent="0" algn="ctr">
              <a:buFont typeface="Arial" panose="020B0604020202020204" pitchFamily="34" charset="0"/>
              <a:buNone/>
              <a:defRPr sz="2800">
                <a:solidFill>
                  <a:schemeClr val="tx1">
                    <a:lumMod val="75000"/>
                    <a:lumOff val="25000"/>
                  </a:schemeClr>
                </a:solidFill>
              </a:defRPr>
            </a:lvl1pPr>
          </a:lstStyle>
          <a:p>
            <a:pPr lvl="0"/>
            <a:r>
              <a:rPr lang="en-US" noProof="0"/>
              <a:t>Mockup Details</a:t>
            </a:r>
          </a:p>
        </p:txBody>
      </p:sp>
      <p:sp>
        <p:nvSpPr>
          <p:cNvPr id="16" name="Text Placeholder 11">
            <a:extLst>
              <a:ext uri="{FF2B5EF4-FFF2-40B4-BE49-F238E27FC236}">
                <a16:creationId xmlns:a16="http://schemas.microsoft.com/office/drawing/2014/main" id="{B362C889-34FC-4EB1-967B-DC98349082CB}"/>
              </a:ext>
            </a:extLst>
          </p:cNvPr>
          <p:cNvSpPr>
            <a:spLocks noGrp="1"/>
          </p:cNvSpPr>
          <p:nvPr>
            <p:ph type="body" sz="quarter" idx="18" hasCustomPrompt="1"/>
          </p:nvPr>
        </p:nvSpPr>
        <p:spPr>
          <a:xfrm>
            <a:off x="17399756" y="10582198"/>
            <a:ext cx="3960000" cy="72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4" name="Picture Placeholder 3">
            <a:extLst>
              <a:ext uri="{FF2B5EF4-FFF2-40B4-BE49-F238E27FC236}">
                <a16:creationId xmlns:a16="http://schemas.microsoft.com/office/drawing/2014/main" id="{4C4EB921-BD58-4C2E-BDD5-FC8D2629829B}"/>
              </a:ext>
            </a:extLst>
          </p:cNvPr>
          <p:cNvSpPr>
            <a:spLocks noGrp="1"/>
          </p:cNvSpPr>
          <p:nvPr>
            <p:ph type="pic" sz="quarter" idx="19"/>
          </p:nvPr>
        </p:nvSpPr>
        <p:spPr>
          <a:xfrm>
            <a:off x="3503359" y="2900364"/>
            <a:ext cx="3545142" cy="6367464"/>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22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533400" lvl="0" indent="-533400" algn="ctr"/>
            <a:r>
              <a:rPr lang="en-US" noProof="0"/>
              <a:t>Click icon to add picture</a:t>
            </a:r>
          </a:p>
        </p:txBody>
      </p:sp>
      <p:sp>
        <p:nvSpPr>
          <p:cNvPr id="17" name="Picture Placeholder 3">
            <a:extLst>
              <a:ext uri="{FF2B5EF4-FFF2-40B4-BE49-F238E27FC236}">
                <a16:creationId xmlns:a16="http://schemas.microsoft.com/office/drawing/2014/main" id="{3CB44DE3-C599-4EA7-BFDA-4E39AE89FC01}"/>
              </a:ext>
            </a:extLst>
          </p:cNvPr>
          <p:cNvSpPr>
            <a:spLocks noGrp="1"/>
          </p:cNvSpPr>
          <p:nvPr>
            <p:ph type="pic" sz="quarter" idx="20"/>
          </p:nvPr>
        </p:nvSpPr>
        <p:spPr>
          <a:xfrm>
            <a:off x="10562603" y="2900364"/>
            <a:ext cx="3545142" cy="6367464"/>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22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533400" lvl="0" indent="-533400" algn="ctr"/>
            <a:r>
              <a:rPr lang="en-US" noProof="0"/>
              <a:t>Click icon to add picture</a:t>
            </a:r>
          </a:p>
        </p:txBody>
      </p:sp>
      <p:sp>
        <p:nvSpPr>
          <p:cNvPr id="18" name="Picture Placeholder 3">
            <a:extLst>
              <a:ext uri="{FF2B5EF4-FFF2-40B4-BE49-F238E27FC236}">
                <a16:creationId xmlns:a16="http://schemas.microsoft.com/office/drawing/2014/main" id="{A4392E45-2A0B-49BF-9952-79C42AF8DE90}"/>
              </a:ext>
            </a:extLst>
          </p:cNvPr>
          <p:cNvSpPr>
            <a:spLocks noGrp="1"/>
          </p:cNvSpPr>
          <p:nvPr>
            <p:ph type="pic" sz="quarter" idx="21"/>
          </p:nvPr>
        </p:nvSpPr>
        <p:spPr>
          <a:xfrm>
            <a:off x="17621847" y="2900364"/>
            <a:ext cx="3545142" cy="6367464"/>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22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533400" lvl="0" indent="-533400" algn="ctr"/>
            <a:r>
              <a:rPr lang="en-US" noProof="0"/>
              <a:t>Click icon to add picture</a:t>
            </a:r>
          </a:p>
        </p:txBody>
      </p:sp>
    </p:spTree>
    <p:extLst>
      <p:ext uri="{BB962C8B-B14F-4D97-AF65-F5344CB8AC3E}">
        <p14:creationId xmlns:p14="http://schemas.microsoft.com/office/powerpoint/2010/main" val="828328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8F908-3670-4533-923D-A4B3A64DE3B8}"/>
              </a:ext>
            </a:extLst>
          </p:cNvPr>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1A90C3-2BA4-48C5-9CBA-73C461D3E51E}"/>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55ED09EA-E548-458C-8823-458F2FE862B5}"/>
              </a:ext>
            </a:extLst>
          </p:cNvPr>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F94907-2DD7-4FE8-A06D-5C3BD8D00DFE}"/>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40E3D440-1651-48A6-AED9-61A07AC72EE6}"/>
              </a:ext>
            </a:extLst>
          </p:cNvPr>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259BEE-71CE-445B-960A-15EB6C65B642}"/>
              </a:ext>
            </a:extLst>
          </p:cNvPr>
          <p:cNvSpPr>
            <a:spLocks noGrp="1"/>
          </p:cNvSpPr>
          <p:nvPr>
            <p:ph type="dt" sz="half" idx="10"/>
          </p:nvPr>
        </p:nvSpPr>
        <p:spPr/>
        <p:txBody>
          <a:bodyPr/>
          <a:lstStyle/>
          <a:p>
            <a:fld id="{33FA44BC-D700-49FF-8EDD-B831B15D8164}" type="datetimeFigureOut">
              <a:rPr lang="en-US" smtClean="0"/>
              <a:t>3/1/2024</a:t>
            </a:fld>
            <a:endParaRPr lang="en-US"/>
          </a:p>
        </p:txBody>
      </p:sp>
      <p:sp>
        <p:nvSpPr>
          <p:cNvPr id="8" name="Footer Placeholder 7">
            <a:extLst>
              <a:ext uri="{FF2B5EF4-FFF2-40B4-BE49-F238E27FC236}">
                <a16:creationId xmlns:a16="http://schemas.microsoft.com/office/drawing/2014/main" id="{F501539B-4CE1-4F35-B590-DD432149CA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C43CF9-3E5A-4907-BFEA-303C57636424}"/>
              </a:ext>
            </a:extLst>
          </p:cNvPr>
          <p:cNvSpPr>
            <a:spLocks noGrp="1"/>
          </p:cNvSpPr>
          <p:nvPr>
            <p:ph type="sldNum" sz="quarter" idx="12"/>
          </p:nvPr>
        </p:nvSpPr>
        <p:spPr/>
        <p:txBody>
          <a:bodyPr/>
          <a:lstStyle/>
          <a:p>
            <a:fld id="{6DD2ED5D-C420-46FC-9F17-98FAF5FA750B}" type="slidenum">
              <a:rPr lang="en-US" smtClean="0"/>
              <a:t>‹#›</a:t>
            </a:fld>
            <a:endParaRPr lang="en-US"/>
          </a:p>
        </p:txBody>
      </p:sp>
    </p:spTree>
    <p:extLst>
      <p:ext uri="{BB962C8B-B14F-4D97-AF65-F5344CB8AC3E}">
        <p14:creationId xmlns:p14="http://schemas.microsoft.com/office/powerpoint/2010/main" val="8190113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stimoni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Fall Data Population-Live v.1 September 8, 2020</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863601" y="2016000"/>
            <a:ext cx="22679026" cy="720000"/>
          </a:xfrm>
        </p:spPr>
        <p:txBody>
          <a:bodyPr/>
          <a:lstStyle>
            <a:lvl1pPr marL="0" indent="0">
              <a:buNone/>
              <a:defRPr/>
            </a:lvl1pPr>
            <a:lvl2pPr marL="533400" indent="0">
              <a:buNone/>
              <a:defRPr/>
            </a:lvl2pPr>
            <a:lvl3pPr marL="1085850" indent="0">
              <a:buNone/>
              <a:defRPr/>
            </a:lvl3pPr>
            <a:lvl4pPr marL="1619250" indent="0">
              <a:buNone/>
              <a:defRPr/>
            </a:lvl4pPr>
            <a:lvl5pPr marL="2152650" indent="0">
              <a:buNone/>
              <a:defRPr/>
            </a:lvl5pPr>
          </a:lstStyle>
          <a:p>
            <a:pPr lvl="0"/>
            <a:r>
              <a:rPr lang="en-US" noProof="0"/>
              <a:t>Subtitle</a:t>
            </a:r>
          </a:p>
        </p:txBody>
      </p:sp>
      <p:sp>
        <p:nvSpPr>
          <p:cNvPr id="4" name="Text Placeholder 3">
            <a:extLst>
              <a:ext uri="{FF2B5EF4-FFF2-40B4-BE49-F238E27FC236}">
                <a16:creationId xmlns:a16="http://schemas.microsoft.com/office/drawing/2014/main" id="{749CC2AE-E299-42B4-A2C4-357708A0054F}"/>
              </a:ext>
            </a:extLst>
          </p:cNvPr>
          <p:cNvSpPr>
            <a:spLocks noGrp="1"/>
          </p:cNvSpPr>
          <p:nvPr>
            <p:ph type="body" sz="quarter" idx="34" hasCustomPrompt="1"/>
          </p:nvPr>
        </p:nvSpPr>
        <p:spPr>
          <a:xfrm>
            <a:off x="863601" y="3673488"/>
            <a:ext cx="7083310" cy="444990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9" name="Text Placeholder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1165112" y="7387252"/>
            <a:ext cx="6502264" cy="462204"/>
          </a:xfrm>
        </p:spPr>
        <p:txBody>
          <a:bodyPr anchor="t"/>
          <a:lstStyle>
            <a:lvl1pPr marL="0" indent="0" algn="r">
              <a:buFont typeface="Arial" panose="020B0604020202020204" pitchFamily="34" charset="0"/>
              <a:buNone/>
              <a:defRPr sz="2400">
                <a:solidFill>
                  <a:schemeClr val="tx1">
                    <a:lumMod val="75000"/>
                    <a:lumOff val="25000"/>
                  </a:schemeClr>
                </a:solidFill>
              </a:defRPr>
            </a:lvl1pPr>
          </a:lstStyle>
          <a:p>
            <a:pPr lvl="0"/>
            <a:r>
              <a:rPr lang="en-US" noProof="0"/>
              <a:t>Name and Title</a:t>
            </a:r>
          </a:p>
        </p:txBody>
      </p:sp>
      <p:sp>
        <p:nvSpPr>
          <p:cNvPr id="12" name="Text Placeholder 3">
            <a:extLst>
              <a:ext uri="{FF2B5EF4-FFF2-40B4-BE49-F238E27FC236}">
                <a16:creationId xmlns:a16="http://schemas.microsoft.com/office/drawing/2014/main" id="{03139A49-E537-4395-967A-08C997820703}"/>
              </a:ext>
            </a:extLst>
          </p:cNvPr>
          <p:cNvSpPr>
            <a:spLocks noGrp="1"/>
          </p:cNvSpPr>
          <p:nvPr>
            <p:ph type="body" sz="quarter" idx="35" hasCustomPrompt="1"/>
          </p:nvPr>
        </p:nvSpPr>
        <p:spPr>
          <a:xfrm>
            <a:off x="8650345" y="7183318"/>
            <a:ext cx="7083310" cy="444990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13" name="Text Placeholder 8">
            <a:extLst>
              <a:ext uri="{FF2B5EF4-FFF2-40B4-BE49-F238E27FC236}">
                <a16:creationId xmlns:a16="http://schemas.microsoft.com/office/drawing/2014/main" id="{3EE1C8A1-F171-46D2-A92F-1B0E9C52B1A9}"/>
              </a:ext>
            </a:extLst>
          </p:cNvPr>
          <p:cNvSpPr>
            <a:spLocks noGrp="1"/>
          </p:cNvSpPr>
          <p:nvPr>
            <p:ph type="body" sz="quarter" idx="36" hasCustomPrompt="1"/>
          </p:nvPr>
        </p:nvSpPr>
        <p:spPr>
          <a:xfrm>
            <a:off x="8936104" y="10897082"/>
            <a:ext cx="6502264" cy="462204"/>
          </a:xfrm>
        </p:spPr>
        <p:txBody>
          <a:bodyPr anchor="t"/>
          <a:lstStyle>
            <a:lvl1pPr marL="0" indent="0" algn="r">
              <a:buFont typeface="Arial" panose="020B0604020202020204" pitchFamily="34" charset="0"/>
              <a:buNone/>
              <a:defRPr sz="2400">
                <a:solidFill>
                  <a:schemeClr val="tx1">
                    <a:lumMod val="75000"/>
                    <a:lumOff val="25000"/>
                  </a:schemeClr>
                </a:solidFill>
              </a:defRPr>
            </a:lvl1pPr>
          </a:lstStyle>
          <a:p>
            <a:pPr lvl="0"/>
            <a:r>
              <a:rPr lang="en-US" noProof="0"/>
              <a:t>Name and Title</a:t>
            </a:r>
          </a:p>
        </p:txBody>
      </p:sp>
      <p:sp>
        <p:nvSpPr>
          <p:cNvPr id="14" name="Text Placeholder 3">
            <a:extLst>
              <a:ext uri="{FF2B5EF4-FFF2-40B4-BE49-F238E27FC236}">
                <a16:creationId xmlns:a16="http://schemas.microsoft.com/office/drawing/2014/main" id="{E3E7FB48-98BE-4677-A80F-969F9F307209}"/>
              </a:ext>
            </a:extLst>
          </p:cNvPr>
          <p:cNvSpPr>
            <a:spLocks noGrp="1"/>
          </p:cNvSpPr>
          <p:nvPr>
            <p:ph type="body" sz="quarter" idx="37" hasCustomPrompt="1"/>
          </p:nvPr>
        </p:nvSpPr>
        <p:spPr>
          <a:xfrm>
            <a:off x="16437091" y="3673488"/>
            <a:ext cx="7083310" cy="444990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15" name="Text Placeholder 8">
            <a:extLst>
              <a:ext uri="{FF2B5EF4-FFF2-40B4-BE49-F238E27FC236}">
                <a16:creationId xmlns:a16="http://schemas.microsoft.com/office/drawing/2014/main" id="{0146F28A-70F5-4E8B-8A3A-ADB1B6A080D1}"/>
              </a:ext>
            </a:extLst>
          </p:cNvPr>
          <p:cNvSpPr>
            <a:spLocks noGrp="1"/>
          </p:cNvSpPr>
          <p:nvPr>
            <p:ph type="body" sz="quarter" idx="38" hasCustomPrompt="1"/>
          </p:nvPr>
        </p:nvSpPr>
        <p:spPr>
          <a:xfrm>
            <a:off x="16738602" y="7387252"/>
            <a:ext cx="6502264" cy="462204"/>
          </a:xfrm>
        </p:spPr>
        <p:txBody>
          <a:bodyPr anchor="t"/>
          <a:lstStyle>
            <a:lvl1pPr marL="0" indent="0" algn="r">
              <a:buFont typeface="Arial" panose="020B0604020202020204" pitchFamily="34" charset="0"/>
              <a:buNone/>
              <a:defRPr sz="2400">
                <a:solidFill>
                  <a:schemeClr val="tx1">
                    <a:lumMod val="75000"/>
                    <a:lumOff val="25000"/>
                  </a:schemeClr>
                </a:solidFill>
              </a:defRPr>
            </a:lvl1pPr>
          </a:lstStyle>
          <a:p>
            <a:pPr lvl="0"/>
            <a:r>
              <a:rPr lang="en-US" noProof="0"/>
              <a:t>Name and Title</a:t>
            </a:r>
          </a:p>
        </p:txBody>
      </p:sp>
    </p:spTree>
    <p:extLst>
      <p:ext uri="{BB962C8B-B14F-4D97-AF65-F5344CB8AC3E}">
        <p14:creationId xmlns:p14="http://schemas.microsoft.com/office/powerpoint/2010/main" val="6477187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C433A2F-8949-4AAC-AE96-175254493AF4}"/>
              </a:ext>
            </a:extLst>
          </p:cNvPr>
          <p:cNvSpPr/>
          <p:nvPr userDrawn="1"/>
        </p:nvSpPr>
        <p:spPr>
          <a:xfrm>
            <a:off x="0" y="1"/>
            <a:ext cx="12672000" cy="1357312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noProof="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864000" y="4754000"/>
            <a:ext cx="10944000" cy="4775200"/>
          </a:xfrm>
        </p:spPr>
        <p:txBody>
          <a:bodyPr anchor="b"/>
          <a:lstStyle>
            <a:lvl1pPr algn="l">
              <a:defRPr sz="8400" spc="-6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864000" y="9925050"/>
            <a:ext cx="10944000" cy="2438400"/>
          </a:xfrm>
        </p:spPr>
        <p:txBody>
          <a:bodyPr/>
          <a:lstStyle>
            <a:lvl1pPr marL="0" indent="0" algn="l">
              <a:buNone/>
              <a:defRPr sz="48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noProof="0"/>
              <a:t>Click to edit Master subtitle style</a:t>
            </a:r>
          </a:p>
        </p:txBody>
      </p:sp>
      <p:sp>
        <p:nvSpPr>
          <p:cNvPr id="6" name="Rectangle 5">
            <a:extLst>
              <a:ext uri="{FF2B5EF4-FFF2-40B4-BE49-F238E27FC236}">
                <a16:creationId xmlns:a16="http://schemas.microsoft.com/office/drawing/2014/main" id="{EA8EA9D3-63E1-4170-B9FF-2F1AF08CCA45}"/>
              </a:ext>
            </a:extLst>
          </p:cNvPr>
          <p:cNvSpPr/>
          <p:nvPr userDrawn="1"/>
        </p:nvSpPr>
        <p:spPr>
          <a:xfrm>
            <a:off x="-1" y="13573127"/>
            <a:ext cx="23543998" cy="142874"/>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noProof="0"/>
          </a:p>
        </p:txBody>
      </p:sp>
      <p:sp>
        <p:nvSpPr>
          <p:cNvPr id="7" name="Rectangle 6">
            <a:extLst>
              <a:ext uri="{FF2B5EF4-FFF2-40B4-BE49-F238E27FC236}">
                <a16:creationId xmlns:a16="http://schemas.microsoft.com/office/drawing/2014/main" id="{B6AE9C85-4EEF-40CA-AA18-4DC9F703F4FD}"/>
              </a:ext>
            </a:extLst>
          </p:cNvPr>
          <p:cNvSpPr/>
          <p:nvPr userDrawn="1"/>
        </p:nvSpPr>
        <p:spPr>
          <a:xfrm>
            <a:off x="23543998" y="13573127"/>
            <a:ext cx="840000" cy="1428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noProof="0"/>
          </a:p>
        </p:txBody>
      </p:sp>
    </p:spTree>
    <p:extLst>
      <p:ext uri="{BB962C8B-B14F-4D97-AF65-F5344CB8AC3E}">
        <p14:creationId xmlns:p14="http://schemas.microsoft.com/office/powerpoint/2010/main" val="21941417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05D700-F00E-4505-8483-501219FB8BD2}"/>
              </a:ext>
            </a:extLst>
          </p:cNvPr>
          <p:cNvSpPr/>
          <p:nvPr userDrawn="1"/>
        </p:nvSpPr>
        <p:spPr>
          <a:xfrm>
            <a:off x="0" y="0"/>
            <a:ext cx="24384000" cy="127307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noProof="0"/>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864000" y="2"/>
            <a:ext cx="23520000" cy="12730724"/>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noProof="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1361456" y="4754000"/>
            <a:ext cx="12599364" cy="4775200"/>
          </a:xfrm>
        </p:spPr>
        <p:txBody>
          <a:bodyPr anchor="b"/>
          <a:lstStyle>
            <a:lvl1pPr algn="l">
              <a:defRPr sz="8400" spc="-6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1361456" y="9925050"/>
            <a:ext cx="12599364" cy="2438400"/>
          </a:xfrm>
        </p:spPr>
        <p:txBody>
          <a:bodyPr/>
          <a:lstStyle>
            <a:lvl1pPr marL="0" indent="0" algn="l">
              <a:buNone/>
              <a:defRPr sz="48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noProof="0"/>
              <a:t>Click to edit Master subtitle style</a:t>
            </a:r>
          </a:p>
        </p:txBody>
      </p:sp>
      <p:sp>
        <p:nvSpPr>
          <p:cNvPr id="5" name="Rectangle 4">
            <a:extLst>
              <a:ext uri="{FF2B5EF4-FFF2-40B4-BE49-F238E27FC236}">
                <a16:creationId xmlns:a16="http://schemas.microsoft.com/office/drawing/2014/main" id="{C1384471-818E-4B2E-BA19-852421944514}"/>
              </a:ext>
            </a:extLst>
          </p:cNvPr>
          <p:cNvSpPr/>
          <p:nvPr userDrawn="1"/>
        </p:nvSpPr>
        <p:spPr>
          <a:xfrm>
            <a:off x="-1" y="13573127"/>
            <a:ext cx="23543998" cy="142874"/>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noProof="0"/>
          </a:p>
        </p:txBody>
      </p:sp>
      <p:sp>
        <p:nvSpPr>
          <p:cNvPr id="6" name="Rectangle 5">
            <a:extLst>
              <a:ext uri="{FF2B5EF4-FFF2-40B4-BE49-F238E27FC236}">
                <a16:creationId xmlns:a16="http://schemas.microsoft.com/office/drawing/2014/main" id="{6FBA5E93-E4C5-4917-B92A-53FC468CFEBD}"/>
              </a:ext>
            </a:extLst>
          </p:cNvPr>
          <p:cNvSpPr/>
          <p:nvPr userDrawn="1"/>
        </p:nvSpPr>
        <p:spPr>
          <a:xfrm>
            <a:off x="23543998" y="13573127"/>
            <a:ext cx="840000" cy="1428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noProof="0"/>
          </a:p>
        </p:txBody>
      </p:sp>
      <p:sp>
        <p:nvSpPr>
          <p:cNvPr id="7" name="Slide Number Placeholder 6">
            <a:extLst>
              <a:ext uri="{FF2B5EF4-FFF2-40B4-BE49-F238E27FC236}">
                <a16:creationId xmlns:a16="http://schemas.microsoft.com/office/drawing/2014/main" id="{6C109B30-9CC9-4BE8-AB10-1BA398CAB523}"/>
              </a:ext>
            </a:extLst>
          </p:cNvPr>
          <p:cNvSpPr>
            <a:spLocks noGrp="1"/>
          </p:cNvSpPr>
          <p:nvPr>
            <p:ph type="sldNum" sz="quarter" idx="12"/>
          </p:nvPr>
        </p:nvSpPr>
        <p:spPr/>
        <p:txBody>
          <a:bodyPr/>
          <a:lstStyle/>
          <a:p>
            <a:fld id="{4B73C415-D670-4716-A5EC-CC4D52CA2BAC}" type="slidenum">
              <a:rPr lang="en-US" noProof="0" smtClean="0"/>
              <a:pPr/>
              <a:t>‹#›</a:t>
            </a:fld>
            <a:endParaRPr lang="en-US" noProof="0"/>
          </a:p>
        </p:txBody>
      </p:sp>
      <p:sp>
        <p:nvSpPr>
          <p:cNvPr id="9" name="Footer Placeholder 8">
            <a:extLst>
              <a:ext uri="{FF2B5EF4-FFF2-40B4-BE49-F238E27FC236}">
                <a16:creationId xmlns:a16="http://schemas.microsoft.com/office/drawing/2014/main" id="{AF77174B-114F-48DF-AFBF-1AA3416ACD4A}"/>
              </a:ext>
            </a:extLst>
          </p:cNvPr>
          <p:cNvSpPr>
            <a:spLocks noGrp="1"/>
          </p:cNvSpPr>
          <p:nvPr>
            <p:ph type="ftr" sz="quarter" idx="13"/>
          </p:nvPr>
        </p:nvSpPr>
        <p:spPr/>
        <p:txBody>
          <a:bodyPr/>
          <a:lstStyle/>
          <a:p>
            <a:r>
              <a:rPr lang="en-US" noProof="0"/>
              <a:t>Fall Data Population-Live v.1 September 8, 2020</a:t>
            </a:r>
          </a:p>
        </p:txBody>
      </p:sp>
    </p:spTree>
    <p:extLst>
      <p:ext uri="{BB962C8B-B14F-4D97-AF65-F5344CB8AC3E}">
        <p14:creationId xmlns:p14="http://schemas.microsoft.com/office/powerpoint/2010/main" val="8302883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10706100" y="2"/>
            <a:ext cx="12813900" cy="13715996"/>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noProof="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864001" y="12730727"/>
            <a:ext cx="8832450" cy="824862"/>
          </a:xfrm>
        </p:spPr>
        <p:txBody>
          <a:bodyPr/>
          <a:lstStyle/>
          <a:p>
            <a:r>
              <a:rPr lang="en-US" noProof="0"/>
              <a:t>Fall Data Population-Live v.1 September 8, 2020</a:t>
            </a:r>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1679577" y="914400"/>
            <a:ext cx="7864474" cy="3200400"/>
          </a:xfrm>
        </p:spPr>
        <p:txBody>
          <a:bodyPr anchor="b"/>
          <a:lstStyle>
            <a:lvl1pPr>
              <a:defRPr sz="6400"/>
            </a:lvl1pPr>
          </a:lstStyle>
          <a:p>
            <a:r>
              <a:rPr lang="en-US" noProof="0"/>
              <a:t>Click to edit Master title style</a:t>
            </a:r>
          </a:p>
        </p:txBody>
      </p:sp>
      <p:sp>
        <p:nvSpPr>
          <p:cNvPr id="12" name="Text Placeholder 3">
            <a:extLst>
              <a:ext uri="{FF2B5EF4-FFF2-40B4-BE49-F238E27FC236}">
                <a16:creationId xmlns:a16="http://schemas.microsoft.com/office/drawing/2014/main" id="{81AC65F5-382D-4CF6-95CF-DD3FC6D96F37}"/>
              </a:ext>
            </a:extLst>
          </p:cNvPr>
          <p:cNvSpPr>
            <a:spLocks noGrp="1"/>
          </p:cNvSpPr>
          <p:nvPr>
            <p:ph type="body" sz="half" idx="2" hasCustomPrompt="1"/>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noProof="0"/>
              <a:t>Edit Master text styles</a:t>
            </a:r>
          </a:p>
        </p:txBody>
      </p:sp>
      <p:sp>
        <p:nvSpPr>
          <p:cNvPr id="13" name="Content Placeholder 2">
            <a:extLst>
              <a:ext uri="{FF2B5EF4-FFF2-40B4-BE49-F238E27FC236}">
                <a16:creationId xmlns:a16="http://schemas.microsoft.com/office/drawing/2014/main" id="{DF554488-3F7D-4F3A-9AAF-73FB0977D735}"/>
              </a:ext>
            </a:extLst>
          </p:cNvPr>
          <p:cNvSpPr>
            <a:spLocks noGrp="1"/>
          </p:cNvSpPr>
          <p:nvPr>
            <p:ph idx="1" hasCustomPrompt="1"/>
          </p:nvPr>
        </p:nvSpPr>
        <p:spPr>
          <a:xfrm>
            <a:off x="11611924" y="914401"/>
            <a:ext cx="11002252" cy="10823574"/>
          </a:xfrm>
        </p:spPr>
        <p:txBody>
          <a:bodyPr/>
          <a:lstStyle>
            <a:lvl1pPr>
              <a:buClr>
                <a:schemeClr val="bg1"/>
              </a:buClr>
              <a:defRPr sz="4800">
                <a:solidFill>
                  <a:schemeClr val="bg1"/>
                </a:solidFill>
              </a:defRPr>
            </a:lvl1pPr>
            <a:lvl2pPr>
              <a:defRPr sz="4000">
                <a:solidFill>
                  <a:schemeClr val="bg1"/>
                </a:solidFill>
              </a:defRPr>
            </a:lvl2pPr>
            <a:lvl3pPr>
              <a:defRPr sz="3600">
                <a:solidFill>
                  <a:schemeClr val="bg1"/>
                </a:solidFill>
              </a:defRPr>
            </a:lvl3pPr>
            <a:lvl4pPr>
              <a:defRPr sz="3200">
                <a:solidFill>
                  <a:schemeClr val="bg1"/>
                </a:solidFill>
              </a:defRPr>
            </a:lvl4pPr>
            <a:lvl5pPr>
              <a:defRPr sz="3200">
                <a:solidFill>
                  <a:schemeClr val="bg1"/>
                </a:solidFill>
              </a:defRPr>
            </a:lvl5pPr>
            <a:lvl6pPr>
              <a:defRPr sz="4000"/>
            </a:lvl6pPr>
            <a:lvl7pPr>
              <a:defRPr sz="4000"/>
            </a:lvl7pPr>
            <a:lvl8pPr>
              <a:defRPr sz="4000"/>
            </a:lvl8pPr>
            <a:lvl9pPr>
              <a:defRPr sz="4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2907641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10706100" y="2"/>
            <a:ext cx="12813900" cy="13715996"/>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noProof="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864001" y="12730727"/>
            <a:ext cx="8832450" cy="824862"/>
          </a:xfrm>
        </p:spPr>
        <p:txBody>
          <a:bodyPr/>
          <a:lstStyle/>
          <a:p>
            <a:r>
              <a:rPr lang="en-US" noProof="0"/>
              <a:t>Fall Data Population-Live v.1 September 8, 2020</a:t>
            </a:r>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1679577" y="914400"/>
            <a:ext cx="7864474" cy="3200400"/>
          </a:xfrm>
        </p:spPr>
        <p:txBody>
          <a:bodyPr anchor="b"/>
          <a:lstStyle>
            <a:lvl1pPr>
              <a:defRPr sz="6400"/>
            </a:lvl1pPr>
          </a:lstStyle>
          <a:p>
            <a:r>
              <a:rPr lang="en-US" noProof="0"/>
              <a:t>Click to edit Master title style</a:t>
            </a:r>
          </a:p>
        </p:txBody>
      </p:sp>
      <p:sp>
        <p:nvSpPr>
          <p:cNvPr id="12" name="Text Placeholder 3">
            <a:extLst>
              <a:ext uri="{FF2B5EF4-FFF2-40B4-BE49-F238E27FC236}">
                <a16:creationId xmlns:a16="http://schemas.microsoft.com/office/drawing/2014/main" id="{81AC65F5-382D-4CF6-95CF-DD3FC6D96F37}"/>
              </a:ext>
            </a:extLst>
          </p:cNvPr>
          <p:cNvSpPr>
            <a:spLocks noGrp="1"/>
          </p:cNvSpPr>
          <p:nvPr>
            <p:ph type="body" sz="half" idx="2" hasCustomPrompt="1"/>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noProof="0"/>
              <a:t>Edit Master text styles</a:t>
            </a:r>
          </a:p>
        </p:txBody>
      </p:sp>
      <p:sp>
        <p:nvSpPr>
          <p:cNvPr id="9" name="Picture Placeholder 2">
            <a:extLst>
              <a:ext uri="{FF2B5EF4-FFF2-40B4-BE49-F238E27FC236}">
                <a16:creationId xmlns:a16="http://schemas.microsoft.com/office/drawing/2014/main" id="{56321125-B861-4CD5-8023-6E403517657A}"/>
              </a:ext>
            </a:extLst>
          </p:cNvPr>
          <p:cNvSpPr>
            <a:spLocks noGrp="1"/>
          </p:cNvSpPr>
          <p:nvPr>
            <p:ph type="pic" idx="1"/>
          </p:nvPr>
        </p:nvSpPr>
        <p:spPr>
          <a:xfrm>
            <a:off x="11608362" y="914402"/>
            <a:ext cx="11009376" cy="10807700"/>
          </a:xfrm>
        </p:spPr>
        <p:txBody>
          <a:bodyPr/>
          <a:lstStyle>
            <a:lvl1pPr marL="0" indent="0">
              <a:buNone/>
              <a:defRPr sz="6400">
                <a:solidFill>
                  <a:schemeClr val="bg1"/>
                </a:solidFill>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noProof="0"/>
              <a:t>Click icon to add picture</a:t>
            </a:r>
          </a:p>
        </p:txBody>
      </p:sp>
    </p:spTree>
    <p:extLst>
      <p:ext uri="{BB962C8B-B14F-4D97-AF65-F5344CB8AC3E}">
        <p14:creationId xmlns:p14="http://schemas.microsoft.com/office/powerpoint/2010/main" val="5029659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40567"/>
            <a:ext cx="10363200" cy="1960033"/>
          </a:xfrm>
        </p:spPr>
        <p:txBody>
          <a:bodyPr/>
          <a:lstStyle/>
          <a:p>
            <a:r>
              <a:rPr lang="en-US"/>
              <a:t>Click to edit Master title style</a:t>
            </a:r>
          </a:p>
        </p:txBody>
      </p:sp>
      <p:sp>
        <p:nvSpPr>
          <p:cNvPr id="3" name="Subtitle 2"/>
          <p:cNvSpPr>
            <a:spLocks noGrp="1"/>
          </p:cNvSpPr>
          <p:nvPr>
            <p:ph type="subTitle" idx="1"/>
          </p:nvPr>
        </p:nvSpPr>
        <p:spPr>
          <a:xfrm>
            <a:off x="1828800" y="5181600"/>
            <a:ext cx="8534400" cy="23368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5875867"/>
            <a:ext cx="10363200" cy="1816100"/>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3875618"/>
            <a:ext cx="10363200" cy="2000249"/>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33601"/>
            <a:ext cx="5384800"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133601"/>
            <a:ext cx="5384800"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046817"/>
            <a:ext cx="5386917"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899833"/>
            <a:ext cx="5386917"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2046817"/>
            <a:ext cx="5389033"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8" y="2899833"/>
            <a:ext cx="5389033"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7CFF7-5EFD-41E6-8881-E88089CA44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4EAFC5-E1FA-4CFE-90EB-ED41E3599DDF}"/>
              </a:ext>
            </a:extLst>
          </p:cNvPr>
          <p:cNvSpPr>
            <a:spLocks noGrp="1"/>
          </p:cNvSpPr>
          <p:nvPr>
            <p:ph type="dt" sz="half" idx="10"/>
          </p:nvPr>
        </p:nvSpPr>
        <p:spPr/>
        <p:txBody>
          <a:bodyPr/>
          <a:lstStyle/>
          <a:p>
            <a:fld id="{33FA44BC-D700-49FF-8EDD-B831B15D8164}" type="datetimeFigureOut">
              <a:rPr lang="en-US" smtClean="0"/>
              <a:t>3/1/2024</a:t>
            </a:fld>
            <a:endParaRPr lang="en-US"/>
          </a:p>
        </p:txBody>
      </p:sp>
      <p:sp>
        <p:nvSpPr>
          <p:cNvPr id="4" name="Footer Placeholder 3">
            <a:extLst>
              <a:ext uri="{FF2B5EF4-FFF2-40B4-BE49-F238E27FC236}">
                <a16:creationId xmlns:a16="http://schemas.microsoft.com/office/drawing/2014/main" id="{02EA7F39-A248-4749-82DF-EC2C987DC2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1D179C-A827-4884-A6E9-E633B75EB613}"/>
              </a:ext>
            </a:extLst>
          </p:cNvPr>
          <p:cNvSpPr>
            <a:spLocks noGrp="1"/>
          </p:cNvSpPr>
          <p:nvPr>
            <p:ph type="sldNum" sz="quarter" idx="12"/>
          </p:nvPr>
        </p:nvSpPr>
        <p:spPr/>
        <p:txBody>
          <a:bodyPr/>
          <a:lstStyle/>
          <a:p>
            <a:fld id="{6DD2ED5D-C420-46FC-9F17-98FAF5FA750B}" type="slidenum">
              <a:rPr lang="en-US" smtClean="0"/>
              <a:t>‹#›</a:t>
            </a:fld>
            <a:endParaRPr lang="en-US"/>
          </a:p>
        </p:txBody>
      </p:sp>
    </p:spTree>
    <p:extLst>
      <p:ext uri="{BB962C8B-B14F-4D97-AF65-F5344CB8AC3E}">
        <p14:creationId xmlns:p14="http://schemas.microsoft.com/office/powerpoint/2010/main" val="34434215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364067"/>
            <a:ext cx="4011084" cy="1549400"/>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364067"/>
            <a:ext cx="6815667" cy="7804151"/>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913467"/>
            <a:ext cx="4011084" cy="625475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6400800"/>
            <a:ext cx="7315200" cy="755651"/>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817033"/>
            <a:ext cx="7315200" cy="54864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7156451"/>
            <a:ext cx="7315200" cy="1073149"/>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6185"/>
            <a:ext cx="274320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66185"/>
            <a:ext cx="802640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0F9C8B-53A2-418D-95AD-D58508541F89}"/>
              </a:ext>
            </a:extLst>
          </p:cNvPr>
          <p:cNvSpPr>
            <a:spLocks noGrp="1"/>
          </p:cNvSpPr>
          <p:nvPr>
            <p:ph type="dt" sz="half" idx="10"/>
          </p:nvPr>
        </p:nvSpPr>
        <p:spPr/>
        <p:txBody>
          <a:bodyPr/>
          <a:lstStyle/>
          <a:p>
            <a:fld id="{33FA44BC-D700-49FF-8EDD-B831B15D8164}" type="datetimeFigureOut">
              <a:rPr lang="en-US" smtClean="0"/>
              <a:t>3/1/2024</a:t>
            </a:fld>
            <a:endParaRPr lang="en-US"/>
          </a:p>
        </p:txBody>
      </p:sp>
      <p:sp>
        <p:nvSpPr>
          <p:cNvPr id="3" name="Footer Placeholder 2">
            <a:extLst>
              <a:ext uri="{FF2B5EF4-FFF2-40B4-BE49-F238E27FC236}">
                <a16:creationId xmlns:a16="http://schemas.microsoft.com/office/drawing/2014/main" id="{0B35C39E-5AED-4EF1-86BB-6A45117632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CEC5CE-7D59-4D3E-818E-53604A492E5F}"/>
              </a:ext>
            </a:extLst>
          </p:cNvPr>
          <p:cNvSpPr>
            <a:spLocks noGrp="1"/>
          </p:cNvSpPr>
          <p:nvPr>
            <p:ph type="sldNum" sz="quarter" idx="12"/>
          </p:nvPr>
        </p:nvSpPr>
        <p:spPr/>
        <p:txBody>
          <a:bodyPr/>
          <a:lstStyle/>
          <a:p>
            <a:fld id="{6DD2ED5D-C420-46FC-9F17-98FAF5FA750B}" type="slidenum">
              <a:rPr lang="en-US" smtClean="0"/>
              <a:t>‹#›</a:t>
            </a:fld>
            <a:endParaRPr lang="en-US"/>
          </a:p>
        </p:txBody>
      </p:sp>
    </p:spTree>
    <p:extLst>
      <p:ext uri="{BB962C8B-B14F-4D97-AF65-F5344CB8AC3E}">
        <p14:creationId xmlns:p14="http://schemas.microsoft.com/office/powerpoint/2010/main" val="3137052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6442C-0873-4115-87B0-9889C81C6D1E}"/>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a:extLst>
              <a:ext uri="{FF2B5EF4-FFF2-40B4-BE49-F238E27FC236}">
                <a16:creationId xmlns:a16="http://schemas.microsoft.com/office/drawing/2014/main" id="{A000906C-BF8B-4179-9BA4-A7988911C5CE}"/>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52C915-7C37-46D6-9E08-67750DFFE0E7}"/>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B0E21F5D-191C-46F7-9F02-CFB0E5ED58CD}"/>
              </a:ext>
            </a:extLst>
          </p:cNvPr>
          <p:cNvSpPr>
            <a:spLocks noGrp="1"/>
          </p:cNvSpPr>
          <p:nvPr>
            <p:ph type="dt" sz="half" idx="10"/>
          </p:nvPr>
        </p:nvSpPr>
        <p:spPr/>
        <p:txBody>
          <a:bodyPr/>
          <a:lstStyle/>
          <a:p>
            <a:fld id="{33FA44BC-D700-49FF-8EDD-B831B15D8164}" type="datetimeFigureOut">
              <a:rPr lang="en-US" smtClean="0"/>
              <a:t>3/1/2024</a:t>
            </a:fld>
            <a:endParaRPr lang="en-US"/>
          </a:p>
        </p:txBody>
      </p:sp>
      <p:sp>
        <p:nvSpPr>
          <p:cNvPr id="6" name="Footer Placeholder 5">
            <a:extLst>
              <a:ext uri="{FF2B5EF4-FFF2-40B4-BE49-F238E27FC236}">
                <a16:creationId xmlns:a16="http://schemas.microsoft.com/office/drawing/2014/main" id="{080C59B4-72A3-4841-ACC2-AF3925B71D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11050-A5E8-48DD-AC97-F81E54B023C3}"/>
              </a:ext>
            </a:extLst>
          </p:cNvPr>
          <p:cNvSpPr>
            <a:spLocks noGrp="1"/>
          </p:cNvSpPr>
          <p:nvPr>
            <p:ph type="sldNum" sz="quarter" idx="12"/>
          </p:nvPr>
        </p:nvSpPr>
        <p:spPr/>
        <p:txBody>
          <a:bodyPr/>
          <a:lstStyle/>
          <a:p>
            <a:fld id="{6DD2ED5D-C420-46FC-9F17-98FAF5FA750B}" type="slidenum">
              <a:rPr lang="en-US" smtClean="0"/>
              <a:t>‹#›</a:t>
            </a:fld>
            <a:endParaRPr lang="en-US"/>
          </a:p>
        </p:txBody>
      </p:sp>
    </p:spTree>
    <p:extLst>
      <p:ext uri="{BB962C8B-B14F-4D97-AF65-F5344CB8AC3E}">
        <p14:creationId xmlns:p14="http://schemas.microsoft.com/office/powerpoint/2010/main" val="2812971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BA07B-29CC-45BE-A57A-EF548FF65325}"/>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a:extLst>
              <a:ext uri="{FF2B5EF4-FFF2-40B4-BE49-F238E27FC236}">
                <a16:creationId xmlns:a16="http://schemas.microsoft.com/office/drawing/2014/main" id="{4E8670F2-20E3-4D6D-8FD8-11515A316B14}"/>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a:extLst>
              <a:ext uri="{FF2B5EF4-FFF2-40B4-BE49-F238E27FC236}">
                <a16:creationId xmlns:a16="http://schemas.microsoft.com/office/drawing/2014/main" id="{33708AB8-AB4E-4459-82FA-ECFA90D9A3EB}"/>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BE882D07-AD20-416C-BDB0-6020098616FA}"/>
              </a:ext>
            </a:extLst>
          </p:cNvPr>
          <p:cNvSpPr>
            <a:spLocks noGrp="1"/>
          </p:cNvSpPr>
          <p:nvPr>
            <p:ph type="dt" sz="half" idx="10"/>
          </p:nvPr>
        </p:nvSpPr>
        <p:spPr/>
        <p:txBody>
          <a:bodyPr/>
          <a:lstStyle/>
          <a:p>
            <a:fld id="{33FA44BC-D700-49FF-8EDD-B831B15D8164}" type="datetimeFigureOut">
              <a:rPr lang="en-US" smtClean="0"/>
              <a:t>3/1/2024</a:t>
            </a:fld>
            <a:endParaRPr lang="en-US"/>
          </a:p>
        </p:txBody>
      </p:sp>
      <p:sp>
        <p:nvSpPr>
          <p:cNvPr id="6" name="Footer Placeholder 5">
            <a:extLst>
              <a:ext uri="{FF2B5EF4-FFF2-40B4-BE49-F238E27FC236}">
                <a16:creationId xmlns:a16="http://schemas.microsoft.com/office/drawing/2014/main" id="{F7C651DD-06B8-479B-A020-DDA0CE151D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55EEB6-3E15-4CB3-9C9C-DFCFAEDFB5B9}"/>
              </a:ext>
            </a:extLst>
          </p:cNvPr>
          <p:cNvSpPr>
            <a:spLocks noGrp="1"/>
          </p:cNvSpPr>
          <p:nvPr>
            <p:ph type="sldNum" sz="quarter" idx="12"/>
          </p:nvPr>
        </p:nvSpPr>
        <p:spPr/>
        <p:txBody>
          <a:bodyPr/>
          <a:lstStyle/>
          <a:p>
            <a:fld id="{6DD2ED5D-C420-46FC-9F17-98FAF5FA750B}" type="slidenum">
              <a:rPr lang="en-US" smtClean="0"/>
              <a:t>‹#›</a:t>
            </a:fld>
            <a:endParaRPr lang="en-US"/>
          </a:p>
        </p:txBody>
      </p:sp>
    </p:spTree>
    <p:extLst>
      <p:ext uri="{BB962C8B-B14F-4D97-AF65-F5344CB8AC3E}">
        <p14:creationId xmlns:p14="http://schemas.microsoft.com/office/powerpoint/2010/main" val="2419599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image" Target="../media/image3.svg"/><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image" Target="../media/image2.png"/><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image" Target="../media/image1.pn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4.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A788D3-4901-4A14-9425-724536D66A12}"/>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657279-8E46-4C83-BD38-BFE4C46C66C0}"/>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FC1050-58AE-43C9-80A3-036ED945AEA5}"/>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33FA44BC-D700-49FF-8EDD-B831B15D8164}" type="datetimeFigureOut">
              <a:rPr lang="en-US" smtClean="0"/>
              <a:t>3/1/2024</a:t>
            </a:fld>
            <a:endParaRPr lang="en-US"/>
          </a:p>
        </p:txBody>
      </p:sp>
      <p:sp>
        <p:nvSpPr>
          <p:cNvPr id="5" name="Footer Placeholder 4">
            <a:extLst>
              <a:ext uri="{FF2B5EF4-FFF2-40B4-BE49-F238E27FC236}">
                <a16:creationId xmlns:a16="http://schemas.microsoft.com/office/drawing/2014/main" id="{84E7E0F2-414A-4662-9FEC-E484A8E7C362}"/>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A0ED77-F24D-44F6-B3FF-FBAA72A3EC6F}"/>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6DD2ED5D-C420-46FC-9F17-98FAF5FA750B}" type="slidenum">
              <a:rPr lang="en-US" smtClean="0"/>
              <a:t>‹#›</a:t>
            </a:fld>
            <a:endParaRPr lang="en-US"/>
          </a:p>
        </p:txBody>
      </p:sp>
    </p:spTree>
    <p:extLst>
      <p:ext uri="{BB962C8B-B14F-4D97-AF65-F5344CB8AC3E}">
        <p14:creationId xmlns:p14="http://schemas.microsoft.com/office/powerpoint/2010/main" val="427608973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59" r:id="rId13"/>
    <p:sldLayoutId id="2147483763" r:id="rId14"/>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1200" y="1186733"/>
            <a:ext cx="22721600" cy="15272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831200" y="3073267"/>
            <a:ext cx="22721600" cy="9110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22593221" y="12435245"/>
            <a:ext cx="1463200" cy="1049600"/>
          </a:xfrm>
          <a:prstGeom prst="rect">
            <a:avLst/>
          </a:prstGeom>
          <a:noFill/>
          <a:ln>
            <a:noFill/>
          </a:ln>
        </p:spPr>
        <p:txBody>
          <a:bodyPr spcFirstLastPara="1" wrap="square" lIns="91425" tIns="91425" rIns="91425" bIns="91425" anchor="ctr" anchorCtr="0">
            <a:normAutofit/>
          </a:bodyPr>
          <a:lstStyle>
            <a:lvl1pPr lvl="0" algn="r">
              <a:buNone/>
              <a:defRPr sz="2667">
                <a:solidFill>
                  <a:schemeClr val="dk2"/>
                </a:solidFill>
              </a:defRPr>
            </a:lvl1pPr>
            <a:lvl2pPr lvl="1" algn="r">
              <a:buNone/>
              <a:defRPr sz="2667">
                <a:solidFill>
                  <a:schemeClr val="dk2"/>
                </a:solidFill>
              </a:defRPr>
            </a:lvl2pPr>
            <a:lvl3pPr lvl="2" algn="r">
              <a:buNone/>
              <a:defRPr sz="2667">
                <a:solidFill>
                  <a:schemeClr val="dk2"/>
                </a:solidFill>
              </a:defRPr>
            </a:lvl3pPr>
            <a:lvl4pPr lvl="3" algn="r">
              <a:buNone/>
              <a:defRPr sz="2667">
                <a:solidFill>
                  <a:schemeClr val="dk2"/>
                </a:solidFill>
              </a:defRPr>
            </a:lvl4pPr>
            <a:lvl5pPr lvl="4" algn="r">
              <a:buNone/>
              <a:defRPr sz="2667">
                <a:solidFill>
                  <a:schemeClr val="dk2"/>
                </a:solidFill>
              </a:defRPr>
            </a:lvl5pPr>
            <a:lvl6pPr lvl="5" algn="r">
              <a:buNone/>
              <a:defRPr sz="2667">
                <a:solidFill>
                  <a:schemeClr val="dk2"/>
                </a:solidFill>
              </a:defRPr>
            </a:lvl6pPr>
            <a:lvl7pPr lvl="6" algn="r">
              <a:buNone/>
              <a:defRPr sz="2667">
                <a:solidFill>
                  <a:schemeClr val="dk2"/>
                </a:solidFill>
              </a:defRPr>
            </a:lvl7pPr>
            <a:lvl8pPr lvl="7" algn="r">
              <a:buNone/>
              <a:defRPr sz="2667">
                <a:solidFill>
                  <a:schemeClr val="dk2"/>
                </a:solidFill>
              </a:defRPr>
            </a:lvl8pPr>
            <a:lvl9pPr lvl="8" algn="r">
              <a:buNone/>
              <a:defRPr sz="2667">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43778399"/>
      </p:ext>
    </p:extLst>
  </p:cSld>
  <p:clrMap bg1="lt1" tx1="dk1" bg2="dk2"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6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6A7F847-7F52-4026-B418-55C25C28C4CB}"/>
              </a:ext>
            </a:extLst>
          </p:cNvPr>
          <p:cNvSpPr/>
          <p:nvPr userDrawn="1"/>
        </p:nvSpPr>
        <p:spPr>
          <a:xfrm>
            <a:off x="0" y="12730728"/>
            <a:ext cx="24384000" cy="842400"/>
          </a:xfrm>
          <a:prstGeom prst="rect">
            <a:avLst/>
          </a:prstGeom>
          <a:blipFill>
            <a:blip r:embed="rId3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noProof="0"/>
          </a:p>
        </p:txBody>
      </p:sp>
      <p:sp>
        <p:nvSpPr>
          <p:cNvPr id="2" name="Title Placeholder 1">
            <a:extLst>
              <a:ext uri="{FF2B5EF4-FFF2-40B4-BE49-F238E27FC236}">
                <a16:creationId xmlns:a16="http://schemas.microsoft.com/office/drawing/2014/main" id="{FF47D8FD-2235-485B-95E1-2EBD5AB47AAD}"/>
              </a:ext>
            </a:extLst>
          </p:cNvPr>
          <p:cNvSpPr>
            <a:spLocks noGrp="1"/>
          </p:cNvSpPr>
          <p:nvPr>
            <p:ph type="title"/>
          </p:nvPr>
        </p:nvSpPr>
        <p:spPr>
          <a:xfrm>
            <a:off x="864000" y="864000"/>
            <a:ext cx="22680000" cy="864000"/>
          </a:xfrm>
          <a:prstGeom prst="rect">
            <a:avLst/>
          </a:prstGeom>
        </p:spPr>
        <p:txBody>
          <a:bodyPr vert="horz" lIns="0" tIns="0" rIns="0" bIns="0" rtlCol="0" anchor="t">
            <a:noAutofit/>
          </a:bodyPr>
          <a:lstStyle/>
          <a:p>
            <a:r>
              <a:rPr lang="en-US" noProof="0"/>
              <a:t>Click to edit Master title style</a:t>
            </a:r>
          </a:p>
        </p:txBody>
      </p:sp>
      <p:sp>
        <p:nvSpPr>
          <p:cNvPr id="3" name="Text Placeholder 2">
            <a:extLst>
              <a:ext uri="{FF2B5EF4-FFF2-40B4-BE49-F238E27FC236}">
                <a16:creationId xmlns:a16="http://schemas.microsoft.com/office/drawing/2014/main" id="{99F4A233-446A-4EDA-9622-BBF0631DFEFF}"/>
              </a:ext>
            </a:extLst>
          </p:cNvPr>
          <p:cNvSpPr>
            <a:spLocks noGrp="1"/>
          </p:cNvSpPr>
          <p:nvPr>
            <p:ph type="body" idx="1"/>
          </p:nvPr>
        </p:nvSpPr>
        <p:spPr>
          <a:xfrm>
            <a:off x="864000" y="3456000"/>
            <a:ext cx="22680000" cy="8702676"/>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504A2955-0629-484D-8B16-D4500802A4E6}"/>
              </a:ext>
            </a:extLst>
          </p:cNvPr>
          <p:cNvSpPr>
            <a:spLocks noGrp="1"/>
          </p:cNvSpPr>
          <p:nvPr>
            <p:ph type="sldNum" sz="quarter" idx="4"/>
          </p:nvPr>
        </p:nvSpPr>
        <p:spPr>
          <a:xfrm>
            <a:off x="23544000" y="12730726"/>
            <a:ext cx="840000" cy="842400"/>
          </a:xfrm>
          <a:prstGeom prst="rect">
            <a:avLst/>
          </a:prstGeom>
          <a:solidFill>
            <a:schemeClr val="bg1">
              <a:lumMod val="95000"/>
            </a:schemeClr>
          </a:solidFill>
          <a:ln w="6350">
            <a:noFill/>
          </a:ln>
        </p:spPr>
        <p:txBody>
          <a:bodyPr vert="horz" lIns="0" tIns="0" rIns="0" bIns="0" rtlCol="0" anchor="ctr"/>
          <a:lstStyle>
            <a:lvl1pPr algn="ctr">
              <a:defRPr sz="2400" b="0" i="0">
                <a:solidFill>
                  <a:schemeClr val="tx1">
                    <a:lumMod val="65000"/>
                    <a:lumOff val="35000"/>
                  </a:schemeClr>
                </a:solidFill>
                <a:latin typeface="+mn-lt"/>
              </a:defRPr>
            </a:lvl1pPr>
          </a:lstStyle>
          <a:p>
            <a:fld id="{4B73C415-D670-4716-A5EC-CC4D52CA2BAC}" type="slidenum">
              <a:rPr lang="en-US" noProof="0" smtClean="0"/>
              <a:pPr/>
              <a:t>‹#›</a:t>
            </a:fld>
            <a:endParaRPr lang="en-US" noProof="0"/>
          </a:p>
        </p:txBody>
      </p:sp>
      <p:sp>
        <p:nvSpPr>
          <p:cNvPr id="7" name="Footer Placeholder 6">
            <a:extLst>
              <a:ext uri="{FF2B5EF4-FFF2-40B4-BE49-F238E27FC236}">
                <a16:creationId xmlns:a16="http://schemas.microsoft.com/office/drawing/2014/main" id="{DBD150CE-DC66-461D-A66C-7CF33070436A}"/>
              </a:ext>
            </a:extLst>
          </p:cNvPr>
          <p:cNvSpPr>
            <a:spLocks noGrp="1"/>
          </p:cNvSpPr>
          <p:nvPr>
            <p:ph type="ftr" sz="quarter" idx="3"/>
          </p:nvPr>
        </p:nvSpPr>
        <p:spPr>
          <a:xfrm>
            <a:off x="864000" y="12730727"/>
            <a:ext cx="10944000" cy="824862"/>
          </a:xfrm>
          <a:prstGeom prst="rect">
            <a:avLst/>
          </a:prstGeom>
        </p:spPr>
        <p:txBody>
          <a:bodyPr vert="horz" lIns="0" tIns="0" rIns="0" bIns="0" rtlCol="0" anchor="ctr"/>
          <a:lstStyle>
            <a:lvl1pPr algn="l">
              <a:defRPr sz="2400">
                <a:solidFill>
                  <a:schemeClr val="tx1">
                    <a:lumMod val="75000"/>
                    <a:lumOff val="25000"/>
                  </a:schemeClr>
                </a:solidFill>
              </a:defRPr>
            </a:lvl1pPr>
          </a:lstStyle>
          <a:p>
            <a:r>
              <a:rPr lang="en-US" noProof="0"/>
              <a:t>Fall Data Population-Live v.1 September 8, 2020</a:t>
            </a:r>
          </a:p>
        </p:txBody>
      </p:sp>
      <p:sp>
        <p:nvSpPr>
          <p:cNvPr id="8" name="Rectangle 7">
            <a:extLst>
              <a:ext uri="{FF2B5EF4-FFF2-40B4-BE49-F238E27FC236}">
                <a16:creationId xmlns:a16="http://schemas.microsoft.com/office/drawing/2014/main" id="{00ED0A63-77FF-4992-99DD-A09E96E22ACC}"/>
              </a:ext>
            </a:extLst>
          </p:cNvPr>
          <p:cNvSpPr/>
          <p:nvPr userDrawn="1"/>
        </p:nvSpPr>
        <p:spPr>
          <a:xfrm>
            <a:off x="-1" y="13573127"/>
            <a:ext cx="23543998" cy="142874"/>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noProof="0"/>
          </a:p>
        </p:txBody>
      </p:sp>
      <p:sp>
        <p:nvSpPr>
          <p:cNvPr id="10" name="Rectangle 9">
            <a:extLst>
              <a:ext uri="{FF2B5EF4-FFF2-40B4-BE49-F238E27FC236}">
                <a16:creationId xmlns:a16="http://schemas.microsoft.com/office/drawing/2014/main" id="{96335A3F-070E-4B0E-A4FA-9B3279A2897C}"/>
              </a:ext>
            </a:extLst>
          </p:cNvPr>
          <p:cNvSpPr/>
          <p:nvPr userDrawn="1"/>
        </p:nvSpPr>
        <p:spPr>
          <a:xfrm>
            <a:off x="23543998" y="13573127"/>
            <a:ext cx="840000" cy="1428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noProof="0"/>
          </a:p>
        </p:txBody>
      </p:sp>
      <p:pic>
        <p:nvPicPr>
          <p:cNvPr id="5" name="Graphic 4">
            <a:extLst>
              <a:ext uri="{FF2B5EF4-FFF2-40B4-BE49-F238E27FC236}">
                <a16:creationId xmlns:a16="http://schemas.microsoft.com/office/drawing/2014/main" id="{1DCF6128-99BD-4E1B-8EE7-D48A299CAD1C}"/>
              </a:ext>
            </a:extLst>
          </p:cNvPr>
          <p:cNvPicPr>
            <a:picLocks noChangeAspect="1"/>
          </p:cNvPicPr>
          <p:nvPr userDrawn="1"/>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20593050" y="12815648"/>
            <a:ext cx="2436028" cy="672808"/>
          </a:xfrm>
          <a:prstGeom prst="rect">
            <a:avLst/>
          </a:prstGeom>
        </p:spPr>
      </p:pic>
    </p:spTree>
    <p:extLst>
      <p:ext uri="{BB962C8B-B14F-4D97-AF65-F5344CB8AC3E}">
        <p14:creationId xmlns:p14="http://schemas.microsoft.com/office/powerpoint/2010/main" val="239752751"/>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 id="2147483786" r:id="rId21"/>
    <p:sldLayoutId id="2147483787" r:id="rId22"/>
    <p:sldLayoutId id="2147483788" r:id="rId23"/>
    <p:sldLayoutId id="2147483789" r:id="rId24"/>
    <p:sldLayoutId id="2147483790" r:id="rId25"/>
    <p:sldLayoutId id="2147483791" r:id="rId26"/>
    <p:sldLayoutId id="2147483792" r:id="rId27"/>
    <p:sldLayoutId id="2147483793" r:id="rId28"/>
    <p:sldLayoutId id="2147483794" r:id="rId29"/>
  </p:sldLayoutIdLst>
  <p:hf hdr="0" dt="0"/>
  <p:txStyles>
    <p:titleStyle>
      <a:lvl1pPr algn="l" defTabSz="1828800" rtl="0" eaLnBrk="1" latinLnBrk="0" hangingPunct="1">
        <a:lnSpc>
          <a:spcPct val="90000"/>
        </a:lnSpc>
        <a:spcBef>
          <a:spcPct val="0"/>
        </a:spcBef>
        <a:buNone/>
        <a:defRPr sz="6400" kern="1200" spc="-300">
          <a:solidFill>
            <a:schemeClr val="tx1">
              <a:lumMod val="75000"/>
              <a:lumOff val="25000"/>
            </a:schemeClr>
          </a:solidFill>
          <a:latin typeface="+mj-lt"/>
          <a:ea typeface="+mj-ea"/>
          <a:cs typeface="+mj-cs"/>
        </a:defRPr>
      </a:lvl1pPr>
    </p:titleStyle>
    <p:bodyStyle>
      <a:lvl1pPr marL="533400" indent="-533400" algn="l" defTabSz="1828800" rtl="0" eaLnBrk="1" latinLnBrk="0" hangingPunct="1">
        <a:lnSpc>
          <a:spcPct val="100000"/>
        </a:lnSpc>
        <a:spcBef>
          <a:spcPts val="2000"/>
        </a:spcBef>
        <a:spcAft>
          <a:spcPts val="1000"/>
        </a:spcAft>
        <a:buClr>
          <a:schemeClr val="accent1"/>
        </a:buClr>
        <a:buFont typeface="Arial" panose="020B0604020202020204" pitchFamily="34" charset="0"/>
        <a:buChar char="○"/>
        <a:defRPr sz="3600" kern="1200">
          <a:solidFill>
            <a:schemeClr val="tx2"/>
          </a:solidFill>
          <a:latin typeface="+mn-lt"/>
          <a:ea typeface="+mn-ea"/>
          <a:cs typeface="+mn-cs"/>
        </a:defRPr>
      </a:lvl1pPr>
      <a:lvl2pPr marL="1085850" indent="-552450" algn="l" defTabSz="1828800" rtl="0" eaLnBrk="1" latinLnBrk="0" hangingPunct="1">
        <a:lnSpc>
          <a:spcPct val="100000"/>
        </a:lnSpc>
        <a:spcBef>
          <a:spcPts val="1000"/>
        </a:spcBef>
        <a:spcAft>
          <a:spcPts val="1000"/>
        </a:spcAft>
        <a:buFont typeface="Arial" panose="020B0604020202020204" pitchFamily="34" charset="0"/>
        <a:buChar char="•"/>
        <a:defRPr sz="3200" kern="1200">
          <a:solidFill>
            <a:schemeClr val="tx2"/>
          </a:solidFill>
          <a:latin typeface="+mn-lt"/>
          <a:ea typeface="+mn-ea"/>
          <a:cs typeface="+mn-cs"/>
        </a:defRPr>
      </a:lvl2pPr>
      <a:lvl3pPr marL="1619250" indent="-533400" algn="l" defTabSz="1828800" rtl="0" eaLnBrk="1" latinLnBrk="0" hangingPunct="1">
        <a:lnSpc>
          <a:spcPct val="100000"/>
        </a:lnSpc>
        <a:spcBef>
          <a:spcPts val="1000"/>
        </a:spcBef>
        <a:spcAft>
          <a:spcPts val="1000"/>
        </a:spcAft>
        <a:buFont typeface="Arial" panose="020B0604020202020204" pitchFamily="34" charset="0"/>
        <a:buChar char="•"/>
        <a:defRPr sz="3200" kern="1200">
          <a:solidFill>
            <a:schemeClr val="tx2"/>
          </a:solidFill>
          <a:latin typeface="+mn-lt"/>
          <a:ea typeface="+mn-ea"/>
          <a:cs typeface="+mn-cs"/>
        </a:defRPr>
      </a:lvl3pPr>
      <a:lvl4pPr marL="2152650" indent="-533400" algn="l" defTabSz="1828800" rtl="0" eaLnBrk="1" latinLnBrk="0" hangingPunct="1">
        <a:lnSpc>
          <a:spcPct val="100000"/>
        </a:lnSpc>
        <a:spcBef>
          <a:spcPts val="1000"/>
        </a:spcBef>
        <a:spcAft>
          <a:spcPts val="1000"/>
        </a:spcAft>
        <a:buFont typeface="Arial" panose="020B0604020202020204" pitchFamily="34" charset="0"/>
        <a:buChar char="•"/>
        <a:defRPr sz="2800" kern="1200">
          <a:solidFill>
            <a:schemeClr val="tx2"/>
          </a:solidFill>
          <a:latin typeface="+mn-lt"/>
          <a:ea typeface="+mn-ea"/>
          <a:cs typeface="+mn-cs"/>
        </a:defRPr>
      </a:lvl4pPr>
      <a:lvl5pPr marL="2686050" indent="-533400" algn="l" defTabSz="1828800" rtl="0" eaLnBrk="1" latinLnBrk="0" hangingPunct="1">
        <a:lnSpc>
          <a:spcPct val="100000"/>
        </a:lnSpc>
        <a:spcBef>
          <a:spcPts val="1000"/>
        </a:spcBef>
        <a:spcAft>
          <a:spcPts val="1000"/>
        </a:spcAft>
        <a:buFont typeface="Arial" panose="020B0604020202020204" pitchFamily="34" charset="0"/>
        <a:buChar char="•"/>
        <a:defRPr sz="2400" kern="1200">
          <a:solidFill>
            <a:schemeClr val="tx2"/>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6184"/>
            <a:ext cx="109728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133601"/>
            <a:ext cx="109728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8475134"/>
            <a:ext cx="28448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1D8BD707-D9CF-40AE-B4C6-C98DA3205C09}" type="datetimeFigureOut">
              <a:rPr lang="en-US" smtClean="0"/>
              <a:pPr/>
              <a:t>3/1/2024</a:t>
            </a:fld>
            <a:endParaRPr lang="en-US"/>
          </a:p>
        </p:txBody>
      </p:sp>
      <p:sp>
        <p:nvSpPr>
          <p:cNvPr id="5" name="Footer Placeholder 4"/>
          <p:cNvSpPr>
            <a:spLocks noGrp="1"/>
          </p:cNvSpPr>
          <p:nvPr>
            <p:ph type="ftr" sz="quarter" idx="3"/>
          </p:nvPr>
        </p:nvSpPr>
        <p:spPr>
          <a:xfrm>
            <a:off x="4165600" y="8475134"/>
            <a:ext cx="38608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8475134"/>
            <a:ext cx="28448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4.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hyperlink" Target="https://www.cde.ca.gov/fg/aa/lc/lcfffaq.asp" TargetMode="Externa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hyperlink" Target="https://support.aeries.com/support/solutions/articles/14000114405-free-and-reduced-meals" TargetMode="External"/><Relationship Id="rId13" Type="http://schemas.openxmlformats.org/officeDocument/2006/relationships/hyperlink" Target="https://support.aeries.com/support/solutions/folders/14000115594" TargetMode="External"/><Relationship Id="rId3" Type="http://schemas.openxmlformats.org/officeDocument/2006/relationships/image" Target="../media/image6.jpeg"/><Relationship Id="rId7" Type="http://schemas.openxmlformats.org/officeDocument/2006/relationships/hyperlink" Target="https://support.aeries.com/support/solutions/articles/14000084898-sprg-calpads-special-programs-chart" TargetMode="External"/><Relationship Id="rId12" Type="http://schemas.openxmlformats.org/officeDocument/2006/relationships/hyperlink" Target="https://aeriessis.freshdesk.com/support/solutions/articles/14000081560-calpads-submissions-chart-guide"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s://support.aeries.com/support/solutions/articles/14000109135-special-programs" TargetMode="External"/><Relationship Id="rId11" Type="http://schemas.openxmlformats.org/officeDocument/2006/relationships/hyperlink" Target="https://aeriessis.freshdesk.com/support/solutions/articles/14000128136-sprg-faqs" TargetMode="External"/><Relationship Id="rId5" Type="http://schemas.openxmlformats.org/officeDocument/2006/relationships/hyperlink" Target="https://support.aeries.com/support/solutions/14000072241" TargetMode="External"/><Relationship Id="rId10" Type="http://schemas.openxmlformats.org/officeDocument/2006/relationships/hyperlink" Target="https://support.aeries.com/support/solutions/articles/14000076556-sprg-calpads-decision-chart-guide-for-nslp-fre-management-in-aeries" TargetMode="External"/><Relationship Id="rId4" Type="http://schemas.openxmlformats.org/officeDocument/2006/relationships/image" Target="../media/image10.png"/><Relationship Id="rId9" Type="http://schemas.openxmlformats.org/officeDocument/2006/relationships/hyperlink" Target="https://aeriessis.freshdesk.com/support/solutions/articles/14000070398-calpads-in-aeries-basics-free-and-reduced-meals-nslp"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cde.ca.gov/ds/sp/cl/systemdocs.asp" TargetMode="External"/><Relationship Id="rId13" Type="http://schemas.openxmlformats.org/officeDocument/2006/relationships/hyperlink" Target="https://documentation.calpads.org/" TargetMode="External"/><Relationship Id="rId3" Type="http://schemas.openxmlformats.org/officeDocument/2006/relationships/image" Target="../media/image6.jpeg"/><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support.aeries.com/support/solutions/14000072241" TargetMode="External"/><Relationship Id="rId11" Type="http://schemas.openxmlformats.org/officeDocument/2006/relationships/image" Target="../media/image18.png"/><Relationship Id="rId5" Type="http://schemas.openxmlformats.org/officeDocument/2006/relationships/image" Target="../media/image15.emf"/><Relationship Id="rId10" Type="http://schemas.openxmlformats.org/officeDocument/2006/relationships/hyperlink" Target="https://csis.fcmat.org/resources" TargetMode="External"/><Relationship Id="rId4" Type="http://schemas.openxmlformats.org/officeDocument/2006/relationships/image" Target="../media/image10.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6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6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0.png"/><Relationship Id="rId2" Type="http://schemas.openxmlformats.org/officeDocument/2006/relationships/image" Target="../media/image21.jpeg"/><Relationship Id="rId1" Type="http://schemas.openxmlformats.org/officeDocument/2006/relationships/slideLayout" Target="../slideLayouts/slideLayout6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jpeg"/><Relationship Id="rId1" Type="http://schemas.openxmlformats.org/officeDocument/2006/relationships/slideLayout" Target="../slideLayouts/slideLayout61.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jpe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2.jpeg"/><Relationship Id="rId4" Type="http://schemas.openxmlformats.org/officeDocument/2006/relationships/image" Target="../media/image10.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jpe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0.pn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csis.fcmat.org/resources-repositor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2">
            <a:extLst>
              <a:ext uri="{FF2B5EF4-FFF2-40B4-BE49-F238E27FC236}">
                <a16:creationId xmlns:a16="http://schemas.microsoft.com/office/drawing/2014/main" id="{FFA522FA-45DF-0024-76CF-07B15FD03BAE}"/>
              </a:ext>
            </a:extLst>
          </p:cNvPr>
          <p:cNvSpPr/>
          <p:nvPr/>
        </p:nvSpPr>
        <p:spPr>
          <a:xfrm>
            <a:off x="0" y="0"/>
            <a:ext cx="24384000" cy="13716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sz="4800"/>
          </a:p>
        </p:txBody>
      </p:sp>
      <p:grpSp>
        <p:nvGrpSpPr>
          <p:cNvPr id="3" name="Group 3"/>
          <p:cNvGrpSpPr/>
          <p:nvPr/>
        </p:nvGrpSpPr>
        <p:grpSpPr>
          <a:xfrm>
            <a:off x="6096000" y="8075851"/>
            <a:ext cx="2118875" cy="2134949"/>
            <a:chOff x="0" y="0"/>
            <a:chExt cx="326165" cy="328639"/>
          </a:xfrm>
        </p:grpSpPr>
        <p:sp>
          <p:nvSpPr>
            <p:cNvPr id="4" name="Freeform 4"/>
            <p:cNvSpPr/>
            <p:nvPr/>
          </p:nvSpPr>
          <p:spPr>
            <a:xfrm>
              <a:off x="0" y="0"/>
              <a:ext cx="326165" cy="328639"/>
            </a:xfrm>
            <a:custGeom>
              <a:avLst/>
              <a:gdLst/>
              <a:ahLst/>
              <a:cxnLst/>
              <a:rect l="l" t="t" r="r" b="b"/>
              <a:pathLst>
                <a:path w="326165" h="328639">
                  <a:moveTo>
                    <a:pt x="0" y="0"/>
                  </a:moveTo>
                  <a:lnTo>
                    <a:pt x="326165" y="0"/>
                  </a:lnTo>
                  <a:lnTo>
                    <a:pt x="326165" y="328639"/>
                  </a:lnTo>
                  <a:lnTo>
                    <a:pt x="0" y="328639"/>
                  </a:lnTo>
                  <a:close/>
                </a:path>
              </a:pathLst>
            </a:custGeom>
            <a:solidFill>
              <a:srgbClr val="B6E3FA"/>
            </a:solidFill>
          </p:spPr>
          <p:txBody>
            <a:bodyPr/>
            <a:lstStyle/>
            <a:p>
              <a:endParaRPr lang="en-US" sz="4800"/>
            </a:p>
          </p:txBody>
        </p:sp>
        <p:sp>
          <p:nvSpPr>
            <p:cNvPr id="5" name="TextBox 5"/>
            <p:cNvSpPr txBox="1"/>
            <p:nvPr/>
          </p:nvSpPr>
          <p:spPr>
            <a:xfrm>
              <a:off x="0" y="-38100"/>
              <a:ext cx="326165" cy="366739"/>
            </a:xfrm>
            <a:prstGeom prst="rect">
              <a:avLst/>
            </a:prstGeom>
          </p:spPr>
          <p:txBody>
            <a:bodyPr lIns="67733" tIns="67733" rIns="67733" bIns="67733" rtlCol="0" anchor="ctr"/>
            <a:lstStyle/>
            <a:p>
              <a:pPr algn="ctr">
                <a:lnSpc>
                  <a:spcPts val="3545"/>
                </a:lnSpc>
              </a:pPr>
              <a:endParaRPr sz="4800"/>
            </a:p>
          </p:txBody>
        </p:sp>
      </p:grpSp>
      <p:sp>
        <p:nvSpPr>
          <p:cNvPr id="7" name="Freeform 7"/>
          <p:cNvSpPr/>
          <p:nvPr/>
        </p:nvSpPr>
        <p:spPr>
          <a:xfrm>
            <a:off x="8030836" y="1000419"/>
            <a:ext cx="8322328" cy="1917972"/>
          </a:xfrm>
          <a:custGeom>
            <a:avLst/>
            <a:gdLst/>
            <a:ahLst/>
            <a:cxnLst/>
            <a:rect l="l" t="t" r="r" b="b"/>
            <a:pathLst>
              <a:path w="6241746" h="1438479">
                <a:moveTo>
                  <a:pt x="0" y="0"/>
                </a:moveTo>
                <a:lnTo>
                  <a:pt x="6241746" y="0"/>
                </a:lnTo>
                <a:lnTo>
                  <a:pt x="6241746" y="1438479"/>
                </a:lnTo>
                <a:lnTo>
                  <a:pt x="0" y="1438479"/>
                </a:lnTo>
                <a:lnTo>
                  <a:pt x="0" y="0"/>
                </a:lnTo>
                <a:close/>
              </a:path>
            </a:pathLst>
          </a:custGeom>
          <a:blipFill>
            <a:blip r:embed="rId3"/>
            <a:stretch>
              <a:fillRect l="-1499" r="-1499"/>
            </a:stretch>
          </a:blipFill>
        </p:spPr>
        <p:txBody>
          <a:bodyPr/>
          <a:lstStyle/>
          <a:p>
            <a:endParaRPr lang="en-US" sz="4800"/>
          </a:p>
        </p:txBody>
      </p:sp>
      <p:sp>
        <p:nvSpPr>
          <p:cNvPr id="8" name="TextBox 8"/>
          <p:cNvSpPr txBox="1"/>
          <p:nvPr/>
        </p:nvSpPr>
        <p:spPr>
          <a:xfrm>
            <a:off x="8682803" y="8271051"/>
            <a:ext cx="14542288" cy="737638"/>
          </a:xfrm>
          <a:prstGeom prst="rect">
            <a:avLst/>
          </a:prstGeom>
        </p:spPr>
        <p:txBody>
          <a:bodyPr wrap="square" lIns="0" tIns="0" rIns="0" bIns="0" rtlCol="0" anchor="t">
            <a:spAutoFit/>
          </a:bodyPr>
          <a:lstStyle/>
          <a:p>
            <a:pPr>
              <a:lnSpc>
                <a:spcPts val="6312"/>
              </a:lnSpc>
            </a:pPr>
            <a:r>
              <a:rPr lang="en-US" sz="4509" spc="693" dirty="0">
                <a:solidFill>
                  <a:srgbClr val="FFFFFF"/>
                </a:solidFill>
                <a:latin typeface="Nunito Sans Heavy"/>
              </a:rPr>
              <a:t>Jan Tokorcheck  | </a:t>
            </a:r>
            <a:r>
              <a:rPr lang="en-US" sz="4267" spc="463" dirty="0">
                <a:solidFill>
                  <a:srgbClr val="FFFFFF"/>
                </a:solidFill>
                <a:latin typeface="Nunito Sans Heavy"/>
              </a:rPr>
              <a:t>Lead Business Analyst</a:t>
            </a:r>
            <a:endParaRPr lang="en-US" sz="4267" spc="693" dirty="0">
              <a:solidFill>
                <a:srgbClr val="FFFFFF"/>
              </a:solidFill>
              <a:latin typeface="Nunito Sans Heavy"/>
            </a:endParaRPr>
          </a:p>
        </p:txBody>
      </p:sp>
      <p:sp>
        <p:nvSpPr>
          <p:cNvPr id="9" name="TextBox 9"/>
          <p:cNvSpPr txBox="1"/>
          <p:nvPr/>
        </p:nvSpPr>
        <p:spPr>
          <a:xfrm>
            <a:off x="8682804" y="9150555"/>
            <a:ext cx="8110648" cy="779444"/>
          </a:xfrm>
          <a:prstGeom prst="rect">
            <a:avLst/>
          </a:prstGeom>
        </p:spPr>
        <p:txBody>
          <a:bodyPr lIns="0" tIns="0" rIns="0" bIns="0" rtlCol="0" anchor="t">
            <a:spAutoFit/>
          </a:bodyPr>
          <a:lstStyle/>
          <a:p>
            <a:pPr>
              <a:lnSpc>
                <a:spcPts val="6312"/>
              </a:lnSpc>
            </a:pPr>
            <a:r>
              <a:rPr lang="en-US" sz="4509" spc="693" dirty="0">
                <a:solidFill>
                  <a:srgbClr val="FFFFFF"/>
                </a:solidFill>
                <a:latin typeface="Nunito Sans Bold"/>
              </a:rPr>
              <a:t>March 06-08, 2024</a:t>
            </a:r>
          </a:p>
        </p:txBody>
      </p:sp>
      <p:sp>
        <p:nvSpPr>
          <p:cNvPr id="12" name="TextBox 12"/>
          <p:cNvSpPr txBox="1"/>
          <p:nvPr/>
        </p:nvSpPr>
        <p:spPr>
          <a:xfrm>
            <a:off x="1180488" y="11421534"/>
            <a:ext cx="22023025" cy="908262"/>
          </a:xfrm>
          <a:prstGeom prst="rect">
            <a:avLst/>
          </a:prstGeom>
        </p:spPr>
        <p:txBody>
          <a:bodyPr lIns="0" tIns="0" rIns="0" bIns="0" rtlCol="0" anchor="t">
            <a:spAutoFit/>
          </a:bodyPr>
          <a:lstStyle/>
          <a:p>
            <a:pPr algn="ctr">
              <a:lnSpc>
                <a:spcPts val="3733"/>
              </a:lnSpc>
            </a:pPr>
            <a:r>
              <a:rPr lang="en-US" sz="2667" spc="411" dirty="0">
                <a:solidFill>
                  <a:srgbClr val="D4EAF8"/>
                </a:solidFill>
                <a:latin typeface="Nunito Sans Italics"/>
              </a:rPr>
              <a:t>Information shared throughout this presentation is the property of Aeries Software. Information or images may not be reproduced, duplicated, or shared without the prior written consent of Aeries Software.</a:t>
            </a:r>
          </a:p>
        </p:txBody>
      </p:sp>
      <p:sp>
        <p:nvSpPr>
          <p:cNvPr id="2" name="TextBox 17">
            <a:extLst>
              <a:ext uri="{FF2B5EF4-FFF2-40B4-BE49-F238E27FC236}">
                <a16:creationId xmlns:a16="http://schemas.microsoft.com/office/drawing/2014/main" id="{9A762A0B-C510-2B8C-FC6C-DF65A3339A1E}"/>
              </a:ext>
            </a:extLst>
          </p:cNvPr>
          <p:cNvSpPr txBox="1"/>
          <p:nvPr/>
        </p:nvSpPr>
        <p:spPr>
          <a:xfrm>
            <a:off x="3073032" y="3582825"/>
            <a:ext cx="18237941" cy="3283078"/>
          </a:xfrm>
          <a:prstGeom prst="rect">
            <a:avLst/>
          </a:prstGeom>
        </p:spPr>
        <p:txBody>
          <a:bodyPr lIns="0" tIns="0" rIns="0" bIns="0" rtlCol="0" anchor="t">
            <a:spAutoFit/>
          </a:bodyPr>
          <a:lstStyle/>
          <a:p>
            <a:pPr algn="ctr"/>
            <a:r>
              <a:rPr lang="en-US" sz="10667" dirty="0">
                <a:solidFill>
                  <a:srgbClr val="FEFEFE"/>
                </a:solidFill>
                <a:latin typeface="Aeries Sans Ultra-Bold"/>
              </a:rPr>
              <a:t>702: CALPADS Basics –</a:t>
            </a:r>
          </a:p>
          <a:p>
            <a:pPr algn="ctr"/>
            <a:r>
              <a:rPr lang="en-US" sz="10667" dirty="0">
                <a:solidFill>
                  <a:srgbClr val="FEFEFE"/>
                </a:solidFill>
                <a:latin typeface="Aeries Sans Ultra-Bold"/>
              </a:rPr>
              <a:t>Program Data Management</a:t>
            </a:r>
          </a:p>
        </p:txBody>
      </p:sp>
      <p:pic>
        <p:nvPicPr>
          <p:cNvPr id="10" name="Picture 9" descr="A person wearing glasses and a grey coat&#10;&#10;Description automatically generated">
            <a:extLst>
              <a:ext uri="{FF2B5EF4-FFF2-40B4-BE49-F238E27FC236}">
                <a16:creationId xmlns:a16="http://schemas.microsoft.com/office/drawing/2014/main" id="{819ADC05-D999-D73D-B492-7506475A55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7660690"/>
            <a:ext cx="2118875" cy="255442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grpSp>
        <p:nvGrpSpPr>
          <p:cNvPr id="12" name="Group 11">
            <a:extLst>
              <a:ext uri="{FF2B5EF4-FFF2-40B4-BE49-F238E27FC236}">
                <a16:creationId xmlns:a16="http://schemas.microsoft.com/office/drawing/2014/main" id="{DB86B01B-CC34-66CD-FF7A-200BF3DC9D2E}"/>
              </a:ext>
            </a:extLst>
          </p:cNvPr>
          <p:cNvGrpSpPr/>
          <p:nvPr/>
        </p:nvGrpSpPr>
        <p:grpSpPr>
          <a:xfrm>
            <a:off x="0" y="0"/>
            <a:ext cx="24384000" cy="13716000"/>
            <a:chOff x="0" y="0"/>
            <a:chExt cx="24384000" cy="13716000"/>
          </a:xfrm>
        </p:grpSpPr>
        <p:sp>
          <p:nvSpPr>
            <p:cNvPr id="3" name="Freeform 2">
              <a:extLst>
                <a:ext uri="{FF2B5EF4-FFF2-40B4-BE49-F238E27FC236}">
                  <a16:creationId xmlns:a16="http://schemas.microsoft.com/office/drawing/2014/main" id="{CD2BB761-985D-EE6F-AD87-4C800D0AC53B}"/>
                </a:ext>
              </a:extLst>
            </p:cNvPr>
            <p:cNvSpPr/>
            <p:nvPr/>
          </p:nvSpPr>
          <p:spPr>
            <a:xfrm>
              <a:off x="0" y="0"/>
              <a:ext cx="24384000" cy="13716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sz="4800">
                <a:solidFill>
                  <a:srgbClr val="FFFFFF"/>
                </a:solidFill>
              </a:endParaRPr>
            </a:p>
          </p:txBody>
        </p:sp>
        <p:sp>
          <p:nvSpPr>
            <p:cNvPr id="6" name="Freeform 4">
              <a:extLst>
                <a:ext uri="{FF2B5EF4-FFF2-40B4-BE49-F238E27FC236}">
                  <a16:creationId xmlns:a16="http://schemas.microsoft.com/office/drawing/2014/main" id="{E93037C6-9A14-4991-AE88-F66DEE782848}"/>
                </a:ext>
              </a:extLst>
            </p:cNvPr>
            <p:cNvSpPr/>
            <p:nvPr/>
          </p:nvSpPr>
          <p:spPr>
            <a:xfrm>
              <a:off x="21895818" y="11949014"/>
              <a:ext cx="2233165" cy="1480020"/>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sz="4800">
                <a:solidFill>
                  <a:srgbClr val="FFFFFF"/>
                </a:solidFill>
              </a:endParaRPr>
            </a:p>
          </p:txBody>
        </p:sp>
        <p:sp>
          <p:nvSpPr>
            <p:cNvPr id="11" name="Google Shape;171;p3">
              <a:extLst>
                <a:ext uri="{FF2B5EF4-FFF2-40B4-BE49-F238E27FC236}">
                  <a16:creationId xmlns:a16="http://schemas.microsoft.com/office/drawing/2014/main" id="{6483C37A-DFE3-C077-16F2-1B68AD432AB0}"/>
                </a:ext>
              </a:extLst>
            </p:cNvPr>
            <p:cNvSpPr txBox="1">
              <a:spLocks/>
            </p:cNvSpPr>
            <p:nvPr/>
          </p:nvSpPr>
          <p:spPr>
            <a:xfrm>
              <a:off x="10896663" y="360125"/>
              <a:ext cx="13085060" cy="850800"/>
            </a:xfrm>
            <a:prstGeom prst="rect">
              <a:avLst/>
            </a:prstGeom>
            <a:noFill/>
            <a:ln>
              <a:noFill/>
            </a:ln>
          </p:spPr>
          <p:txBody>
            <a:bodyPr spcFirstLastPara="1" wrap="square" lIns="182850" tIns="91400" rIns="182850" bIns="914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9pPr>
            </a:lstStyle>
            <a:p>
              <a:pPr algn="r" defTabSz="914400">
                <a:lnSpc>
                  <a:spcPct val="90000"/>
                </a:lnSpc>
              </a:pPr>
              <a:r>
                <a:rPr lang="en-US" sz="4000" kern="0">
                  <a:solidFill>
                    <a:srgbClr val="FFFFFF"/>
                  </a:solidFill>
                  <a:latin typeface="Aeries Sans" pitchFamily="50" charset="0"/>
                  <a:ea typeface="Nunito Sans"/>
                  <a:cs typeface="Nunito Sans"/>
                  <a:sym typeface="Nunito Sans"/>
                </a:rPr>
                <a:t>702: CALPADS Basics: Program Data Management</a:t>
              </a:r>
            </a:p>
          </p:txBody>
        </p:sp>
      </p:grpSp>
      <p:sp>
        <p:nvSpPr>
          <p:cNvPr id="5" name="Text Placeholder 4">
            <a:extLst>
              <a:ext uri="{FF2B5EF4-FFF2-40B4-BE49-F238E27FC236}">
                <a16:creationId xmlns:a16="http://schemas.microsoft.com/office/drawing/2014/main" id="{0D532F55-94F9-412F-9ADB-82095BFB0873}"/>
              </a:ext>
            </a:extLst>
          </p:cNvPr>
          <p:cNvSpPr txBox="1">
            <a:spLocks/>
          </p:cNvSpPr>
          <p:nvPr/>
        </p:nvSpPr>
        <p:spPr>
          <a:xfrm>
            <a:off x="880919" y="1595780"/>
            <a:ext cx="22661708" cy="875863"/>
          </a:xfrm>
          <a:prstGeom prst="rect">
            <a:avLst/>
          </a:prstGeom>
        </p:spPr>
        <p:txBody>
          <a:bodyPr lIns="91440" tIns="45720" rIns="91440" bIns="45720" anchor="t">
            <a:normAutofit fontScale="77500" lnSpcReduction="20000"/>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a:solidFill>
                  <a:srgbClr val="FFFFFF"/>
                </a:solidFill>
                <a:latin typeface="Nunito Sans Bold" pitchFamily="2" charset="0"/>
              </a:rPr>
              <a:t>CALPADS automatically designates a program as either eligible or participating.</a:t>
            </a:r>
          </a:p>
        </p:txBody>
      </p:sp>
      <p:graphicFrame>
        <p:nvGraphicFramePr>
          <p:cNvPr id="7" name="Table 6">
            <a:extLst>
              <a:ext uri="{FF2B5EF4-FFF2-40B4-BE49-F238E27FC236}">
                <a16:creationId xmlns:a16="http://schemas.microsoft.com/office/drawing/2014/main" id="{4D59D60A-4249-44E0-A396-3AA99C138E65}"/>
              </a:ext>
            </a:extLst>
          </p:cNvPr>
          <p:cNvGraphicFramePr>
            <a:graphicFrameLocks noGrp="1"/>
          </p:cNvGraphicFramePr>
          <p:nvPr>
            <p:extLst>
              <p:ext uri="{D42A27DB-BD31-4B8C-83A1-F6EECF244321}">
                <p14:modId xmlns:p14="http://schemas.microsoft.com/office/powerpoint/2010/main" val="604867813"/>
              </p:ext>
            </p:extLst>
          </p:nvPr>
        </p:nvGraphicFramePr>
        <p:xfrm>
          <a:off x="8498303" y="2886580"/>
          <a:ext cx="15332874" cy="9062431"/>
        </p:xfrm>
        <a:graphic>
          <a:graphicData uri="http://schemas.openxmlformats.org/drawingml/2006/table">
            <a:tbl>
              <a:tblPr firstRow="1" bandRow="1">
                <a:tableStyleId>{5C22544A-7EE6-4342-B048-85BDC9FD1C3A}</a:tableStyleId>
              </a:tblPr>
              <a:tblGrid>
                <a:gridCol w="8387507">
                  <a:extLst>
                    <a:ext uri="{9D8B030D-6E8A-4147-A177-3AD203B41FA5}">
                      <a16:colId xmlns:a16="http://schemas.microsoft.com/office/drawing/2014/main" val="20000"/>
                    </a:ext>
                  </a:extLst>
                </a:gridCol>
                <a:gridCol w="6945367">
                  <a:extLst>
                    <a:ext uri="{9D8B030D-6E8A-4147-A177-3AD203B41FA5}">
                      <a16:colId xmlns:a16="http://schemas.microsoft.com/office/drawing/2014/main" val="20001"/>
                    </a:ext>
                  </a:extLst>
                </a:gridCol>
              </a:tblGrid>
              <a:tr h="12966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aseline="0">
                          <a:latin typeface="Nunito Sans" pitchFamily="2" charset="0"/>
                        </a:rPr>
                        <a:t>ELIGIBILITY Programs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aseline="0">
                          <a:latin typeface="Nunito Sans" pitchFamily="2" charset="0"/>
                        </a:rPr>
                        <a:t>collected</a:t>
                      </a:r>
                      <a:endParaRPr lang="en-US" sz="3600">
                        <a:solidFill>
                          <a:schemeClr val="tx1"/>
                        </a:solidFill>
                        <a:latin typeface="Nunito Sans" pitchFamily="2" charset="0"/>
                      </a:endParaRPr>
                    </a:p>
                  </a:txBody>
                  <a:tcPr marL="182880" marR="182880" marT="91440" marB="91440"/>
                </a:tc>
                <a:tc>
                  <a:txBody>
                    <a:bodyPr/>
                    <a:lstStyle/>
                    <a:p>
                      <a:pPr algn="ctr"/>
                      <a:r>
                        <a:rPr lang="en-US" sz="3600" baseline="0">
                          <a:latin typeface="Nunito Sans" pitchFamily="2" charset="0"/>
                        </a:rPr>
                        <a:t>PARTICIPATION Programs collected</a:t>
                      </a:r>
                      <a:endParaRPr lang="en-US" sz="3600">
                        <a:solidFill>
                          <a:schemeClr val="tx1"/>
                        </a:solidFill>
                        <a:latin typeface="Nunito Sans" pitchFamily="2" charset="0"/>
                      </a:endParaRPr>
                    </a:p>
                  </a:txBody>
                  <a:tcPr marL="182880" marR="182880" marT="91440" marB="91440"/>
                </a:tc>
                <a:extLst>
                  <a:ext uri="{0D108BD9-81ED-4DB2-BD59-A6C34878D82A}">
                    <a16:rowId xmlns:a16="http://schemas.microsoft.com/office/drawing/2014/main" val="10000"/>
                  </a:ext>
                </a:extLst>
              </a:tr>
              <a:tr h="850567">
                <a:tc>
                  <a:txBody>
                    <a:bodyPr/>
                    <a:lstStyle/>
                    <a:p>
                      <a:pPr lvl="0" algn="ctr"/>
                      <a:r>
                        <a:rPr lang="en-US" sz="3600" kern="1200">
                          <a:solidFill>
                            <a:schemeClr val="dk1"/>
                          </a:solidFill>
                          <a:effectLst/>
                          <a:latin typeface="Nunito Sans" pitchFamily="2" charset="0"/>
                          <a:ea typeface="+mn-ea"/>
                          <a:cs typeface="+mn-cs"/>
                        </a:rPr>
                        <a:t>Homeless</a:t>
                      </a:r>
                      <a:endParaRPr lang="en-US" sz="3600">
                        <a:latin typeface="Nunito Sans" pitchFamily="2" charset="0"/>
                      </a:endParaRPr>
                    </a:p>
                  </a:txBody>
                  <a:tcPr marL="182880" marR="182880" marT="91440" marB="91440"/>
                </a:tc>
                <a:tc>
                  <a:txBody>
                    <a:bodyPr/>
                    <a:lstStyle/>
                    <a:p>
                      <a:pPr lvl="0"/>
                      <a:r>
                        <a:rPr lang="en-US" sz="3600" baseline="0">
                          <a:latin typeface="Nunito Sans" pitchFamily="2" charset="0"/>
                        </a:rPr>
                        <a:t>Title I Part A Basic Targeted</a:t>
                      </a:r>
                      <a:endParaRPr lang="en-US" sz="3600">
                        <a:latin typeface="Nunito Sans" pitchFamily="2" charset="0"/>
                      </a:endParaRPr>
                    </a:p>
                  </a:txBody>
                  <a:tcPr marL="182880" marR="182880" marT="91440" marB="91440"/>
                </a:tc>
                <a:extLst>
                  <a:ext uri="{0D108BD9-81ED-4DB2-BD59-A6C34878D82A}">
                    <a16:rowId xmlns:a16="http://schemas.microsoft.com/office/drawing/2014/main" val="10001"/>
                  </a:ext>
                </a:extLst>
              </a:tr>
              <a:tr h="8806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kern="1200">
                          <a:solidFill>
                            <a:schemeClr val="dk1"/>
                          </a:solidFill>
                          <a:effectLst/>
                          <a:latin typeface="Nunito Sans" pitchFamily="2" charset="0"/>
                          <a:ea typeface="+mn-ea"/>
                          <a:cs typeface="+mn-cs"/>
                        </a:rPr>
                        <a:t>504 Accommodation Plan</a:t>
                      </a:r>
                      <a:endParaRPr lang="en-US" sz="3600">
                        <a:latin typeface="Nunito Sans" pitchFamily="2" charset="0"/>
                      </a:endParaRPr>
                    </a:p>
                  </a:txBody>
                  <a:tcPr marL="182880" marR="182880" marT="91440" marB="91440"/>
                </a:tc>
                <a:tc>
                  <a:txBody>
                    <a:bodyPr/>
                    <a:lstStyle/>
                    <a:p>
                      <a:pPr lvl="0"/>
                      <a:r>
                        <a:rPr lang="en-US" sz="3600" baseline="0">
                          <a:latin typeface="Nunito Sans" pitchFamily="2" charset="0"/>
                        </a:rPr>
                        <a:t>Title I Part A Neglected</a:t>
                      </a:r>
                      <a:endParaRPr lang="en-US" sz="3600">
                        <a:latin typeface="Nunito Sans" pitchFamily="2" charset="0"/>
                      </a:endParaRPr>
                    </a:p>
                  </a:txBody>
                  <a:tcPr marL="182880" marR="182880" marT="91440" marB="91440"/>
                </a:tc>
                <a:extLst>
                  <a:ext uri="{0D108BD9-81ED-4DB2-BD59-A6C34878D82A}">
                    <a16:rowId xmlns:a16="http://schemas.microsoft.com/office/drawing/2014/main" val="10002"/>
                  </a:ext>
                </a:extLst>
              </a:tr>
              <a:tr h="9429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kern="1200">
                          <a:solidFill>
                            <a:schemeClr val="dk1"/>
                          </a:solidFill>
                          <a:effectLst/>
                          <a:latin typeface="Nunito Sans" pitchFamily="2" charset="0"/>
                          <a:ea typeface="+mn-ea"/>
                          <a:cs typeface="+mn-cs"/>
                        </a:rPr>
                        <a:t>Armed Forces Family Member</a:t>
                      </a:r>
                      <a:endParaRPr lang="en-US" sz="3600">
                        <a:latin typeface="Nunito Sans" pitchFamily="2" charset="0"/>
                      </a:endParaRPr>
                    </a:p>
                  </a:txBody>
                  <a:tcPr marL="182880" marR="182880" marT="91440" marB="91440"/>
                </a:tc>
                <a:tc>
                  <a:txBody>
                    <a:bodyPr/>
                    <a:lstStyle/>
                    <a:p>
                      <a:pPr lvl="0"/>
                      <a:r>
                        <a:rPr lang="en-US" sz="3600">
                          <a:latin typeface="Nunito Sans" pitchFamily="2" charset="0"/>
                        </a:rPr>
                        <a:t>Opportunity Program</a:t>
                      </a:r>
                    </a:p>
                  </a:txBody>
                  <a:tcPr marL="182880" marR="182880" marT="91440" marB="91440"/>
                </a:tc>
                <a:extLst>
                  <a:ext uri="{0D108BD9-81ED-4DB2-BD59-A6C34878D82A}">
                    <a16:rowId xmlns:a16="http://schemas.microsoft.com/office/drawing/2014/main" val="10003"/>
                  </a:ext>
                </a:extLst>
              </a:tr>
              <a:tr h="9185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kern="1200">
                          <a:solidFill>
                            <a:schemeClr val="dk1"/>
                          </a:solidFill>
                          <a:effectLst/>
                          <a:latin typeface="Nunito Sans" pitchFamily="2" charset="0"/>
                          <a:ea typeface="+mn-ea"/>
                          <a:cs typeface="+mn-cs"/>
                        </a:rPr>
                        <a:t>Pregnant or Parenting</a:t>
                      </a:r>
                      <a:endParaRPr lang="en-US" sz="3600">
                        <a:latin typeface="Nunito Sans" pitchFamily="2" charset="0"/>
                      </a:endParaRPr>
                    </a:p>
                  </a:txBody>
                  <a:tcPr marL="182880" marR="182880" marT="91440" marB="91440"/>
                </a:tc>
                <a:tc>
                  <a:txBody>
                    <a:bodyPr/>
                    <a:lstStyle/>
                    <a:p>
                      <a:pPr lvl="0"/>
                      <a:r>
                        <a:rPr lang="en-US" sz="3600">
                          <a:latin typeface="Nunito Sans" pitchFamily="2" charset="0"/>
                        </a:rPr>
                        <a:t>California Partnership Academy</a:t>
                      </a:r>
                    </a:p>
                  </a:txBody>
                  <a:tcPr marL="182880" marR="182880" marT="91440" marB="91440"/>
                </a:tc>
                <a:extLst>
                  <a:ext uri="{0D108BD9-81ED-4DB2-BD59-A6C34878D82A}">
                    <a16:rowId xmlns:a16="http://schemas.microsoft.com/office/drawing/2014/main" val="705502779"/>
                  </a:ext>
                </a:extLst>
              </a:tr>
              <a:tr h="838977">
                <a:tc>
                  <a:txBody>
                    <a:bodyPr/>
                    <a:lstStyle/>
                    <a:p>
                      <a:pPr lvl="0" algn="ctr"/>
                      <a:r>
                        <a:rPr lang="en-US" sz="3600">
                          <a:latin typeface="Nunito Sans" pitchFamily="2" charset="0"/>
                        </a:rPr>
                        <a:t>Title I Part C Migrant</a:t>
                      </a:r>
                    </a:p>
                  </a:txBody>
                  <a:tcPr marL="182880" marR="182880" marT="91440" marB="91440"/>
                </a:tc>
                <a:tc>
                  <a:txBody>
                    <a:bodyPr/>
                    <a:lstStyle/>
                    <a:p>
                      <a:pPr lvl="0"/>
                      <a:endParaRPr lang="en-US" sz="3600">
                        <a:latin typeface="Nunito Sans" pitchFamily="2" charset="0"/>
                      </a:endParaRPr>
                    </a:p>
                  </a:txBody>
                  <a:tcPr marL="182880" marR="182880" marT="91440" marB="91440"/>
                </a:tc>
                <a:extLst>
                  <a:ext uri="{0D108BD9-81ED-4DB2-BD59-A6C34878D82A}">
                    <a16:rowId xmlns:a16="http://schemas.microsoft.com/office/drawing/2014/main" val="10004"/>
                  </a:ext>
                </a:extLst>
              </a:tr>
              <a:tr h="843826">
                <a:tc>
                  <a:txBody>
                    <a:bodyPr/>
                    <a:lstStyle/>
                    <a:p>
                      <a:pPr lvl="0" algn="ctr"/>
                      <a:r>
                        <a:rPr lang="en-US" sz="3600">
                          <a:latin typeface="Nunito Sans" pitchFamily="2" charset="0"/>
                        </a:rPr>
                        <a:t>Free Meal Program</a:t>
                      </a:r>
                    </a:p>
                  </a:txBody>
                  <a:tcPr marL="182880" marR="182880" marT="91440" marB="91440"/>
                </a:tc>
                <a:tc>
                  <a:txBody>
                    <a:bodyPr/>
                    <a:lstStyle/>
                    <a:p>
                      <a:pPr lvl="0"/>
                      <a:endParaRPr lang="en-US" sz="3600">
                        <a:latin typeface="Nunito Sans" pitchFamily="2" charset="0"/>
                      </a:endParaRPr>
                    </a:p>
                  </a:txBody>
                  <a:tcPr marL="182880" marR="182880" marT="91440" marB="91440"/>
                </a:tc>
                <a:extLst>
                  <a:ext uri="{0D108BD9-81ED-4DB2-BD59-A6C34878D82A}">
                    <a16:rowId xmlns:a16="http://schemas.microsoft.com/office/drawing/2014/main" val="2883329297"/>
                  </a:ext>
                </a:extLst>
              </a:tr>
              <a:tr h="874697">
                <a:tc>
                  <a:txBody>
                    <a:bodyPr/>
                    <a:lstStyle/>
                    <a:p>
                      <a:pPr lvl="0" algn="ctr"/>
                      <a:r>
                        <a:rPr lang="en-US" sz="3600">
                          <a:latin typeface="Nunito Sans" pitchFamily="2" charset="0"/>
                        </a:rPr>
                        <a:t>Reduced-Price Meal Program</a:t>
                      </a:r>
                    </a:p>
                  </a:txBody>
                  <a:tcPr marL="182880" marR="182880" marT="91440" marB="91440"/>
                </a:tc>
                <a:tc>
                  <a:txBody>
                    <a:bodyPr/>
                    <a:lstStyle/>
                    <a:p>
                      <a:pPr lvl="0"/>
                      <a:endParaRPr lang="en-US" sz="3600">
                        <a:latin typeface="Nunito Sans" pitchFamily="2" charset="0"/>
                      </a:endParaRPr>
                    </a:p>
                  </a:txBody>
                  <a:tcPr marL="182880" marR="182880" marT="91440" marB="91440"/>
                </a:tc>
                <a:extLst>
                  <a:ext uri="{0D108BD9-81ED-4DB2-BD59-A6C34878D82A}">
                    <a16:rowId xmlns:a16="http://schemas.microsoft.com/office/drawing/2014/main" val="592915446"/>
                  </a:ext>
                </a:extLst>
              </a:tr>
              <a:tr h="874697">
                <a:tc>
                  <a:txBody>
                    <a:bodyPr/>
                    <a:lstStyle/>
                    <a:p>
                      <a:pPr lvl="0" algn="ctr"/>
                      <a:r>
                        <a:rPr lang="en-US" sz="3600">
                          <a:latin typeface="Nunito Sans" pitchFamily="2" charset="0"/>
                        </a:rPr>
                        <a:t>Gifted and Talented Education (GATE)</a:t>
                      </a:r>
                    </a:p>
                  </a:txBody>
                  <a:tcPr marL="182880" marR="182880" marT="91440" marB="91440"/>
                </a:tc>
                <a:tc>
                  <a:txBody>
                    <a:bodyPr/>
                    <a:lstStyle/>
                    <a:p>
                      <a:pPr lvl="0"/>
                      <a:endParaRPr lang="en-US" sz="3600">
                        <a:latin typeface="Nunito Sans" pitchFamily="2" charset="0"/>
                      </a:endParaRPr>
                    </a:p>
                  </a:txBody>
                  <a:tcPr marL="182880" marR="182880" marT="91440" marB="91440"/>
                </a:tc>
                <a:extLst>
                  <a:ext uri="{0D108BD9-81ED-4DB2-BD59-A6C34878D82A}">
                    <a16:rowId xmlns:a16="http://schemas.microsoft.com/office/drawing/2014/main" val="4129597974"/>
                  </a:ext>
                </a:extLst>
              </a:tr>
              <a:tr h="740920">
                <a:tc>
                  <a:txBody>
                    <a:bodyPr/>
                    <a:lstStyle/>
                    <a:p>
                      <a:pPr lvl="0" algn="ctr"/>
                      <a:r>
                        <a:rPr lang="en-US" sz="3600">
                          <a:latin typeface="Nunito Sans" pitchFamily="2" charset="0"/>
                        </a:rPr>
                        <a:t>Tribal Foster Youth</a:t>
                      </a:r>
                    </a:p>
                  </a:txBody>
                  <a:tcPr marL="182880" marR="182880" marT="91440" marB="91440"/>
                </a:tc>
                <a:tc>
                  <a:txBody>
                    <a:bodyPr/>
                    <a:lstStyle/>
                    <a:p>
                      <a:pPr lvl="0"/>
                      <a:endParaRPr lang="en-US" sz="3600">
                        <a:latin typeface="Nunito Sans" pitchFamily="2" charset="0"/>
                      </a:endParaRPr>
                    </a:p>
                  </a:txBody>
                  <a:tcPr marL="182880" marR="182880" marT="91440" marB="91440"/>
                </a:tc>
                <a:extLst>
                  <a:ext uri="{0D108BD9-81ED-4DB2-BD59-A6C34878D82A}">
                    <a16:rowId xmlns:a16="http://schemas.microsoft.com/office/drawing/2014/main" val="270441684"/>
                  </a:ext>
                </a:extLst>
              </a:tr>
            </a:tbl>
          </a:graphicData>
        </a:graphic>
      </p:graphicFrame>
      <p:sp>
        <p:nvSpPr>
          <p:cNvPr id="8" name="Rectangle 7">
            <a:extLst>
              <a:ext uri="{FF2B5EF4-FFF2-40B4-BE49-F238E27FC236}">
                <a16:creationId xmlns:a16="http://schemas.microsoft.com/office/drawing/2014/main" id="{1B67D0DF-52F7-4731-A81D-942D0DA1ECB2}"/>
              </a:ext>
            </a:extLst>
          </p:cNvPr>
          <p:cNvSpPr/>
          <p:nvPr/>
        </p:nvSpPr>
        <p:spPr>
          <a:xfrm>
            <a:off x="863601" y="3249286"/>
            <a:ext cx="6953624" cy="4401205"/>
          </a:xfrm>
          <a:prstGeom prst="rect">
            <a:avLst/>
          </a:prstGeom>
        </p:spPr>
        <p:txBody>
          <a:bodyPr wrap="square">
            <a:spAutoFit/>
          </a:bodyPr>
          <a:lstStyle/>
          <a:p>
            <a:r>
              <a:rPr lang="en-US" sz="4000" b="1">
                <a:solidFill>
                  <a:srgbClr val="FFFFFF"/>
                </a:solidFill>
                <a:latin typeface="Nunito Sans Bold"/>
              </a:rPr>
              <a:t>Eligibility</a:t>
            </a:r>
            <a:r>
              <a:rPr lang="en-US" sz="4000">
                <a:solidFill>
                  <a:srgbClr val="FFFFFF"/>
                </a:solidFill>
                <a:latin typeface="Nunito Sans Bold"/>
              </a:rPr>
              <a:t> means that a given student has met all of the criteria to receive services for an education program; however, the student may not necessarily be receiving services.</a:t>
            </a:r>
          </a:p>
        </p:txBody>
      </p:sp>
      <p:sp>
        <p:nvSpPr>
          <p:cNvPr id="9" name="Rectangle 8">
            <a:extLst>
              <a:ext uri="{FF2B5EF4-FFF2-40B4-BE49-F238E27FC236}">
                <a16:creationId xmlns:a16="http://schemas.microsoft.com/office/drawing/2014/main" id="{2B592093-08F2-4150-8022-ED72EBFC3E0D}"/>
              </a:ext>
            </a:extLst>
          </p:cNvPr>
          <p:cNvSpPr/>
          <p:nvPr/>
        </p:nvSpPr>
        <p:spPr>
          <a:xfrm>
            <a:off x="887334" y="8621027"/>
            <a:ext cx="6694566" cy="3785652"/>
          </a:xfrm>
          <a:prstGeom prst="rect">
            <a:avLst/>
          </a:prstGeom>
        </p:spPr>
        <p:txBody>
          <a:bodyPr wrap="square">
            <a:spAutoFit/>
          </a:bodyPr>
          <a:lstStyle/>
          <a:p>
            <a:r>
              <a:rPr lang="en-US" sz="4000" b="1">
                <a:solidFill>
                  <a:srgbClr val="FFFFFF"/>
                </a:solidFill>
                <a:latin typeface="Nunito Sans Bold"/>
              </a:rPr>
              <a:t>Participation</a:t>
            </a:r>
            <a:r>
              <a:rPr lang="en-US" sz="4000">
                <a:solidFill>
                  <a:srgbClr val="FFFFFF"/>
                </a:solidFill>
                <a:latin typeface="Nunito Sans Bold"/>
              </a:rPr>
              <a:t> means that a given student has met all of the criteria to receive services for an education program, and that student is receiving services.</a:t>
            </a:r>
          </a:p>
        </p:txBody>
      </p:sp>
    </p:spTree>
    <p:extLst>
      <p:ext uri="{BB962C8B-B14F-4D97-AF65-F5344CB8AC3E}">
        <p14:creationId xmlns:p14="http://schemas.microsoft.com/office/powerpoint/2010/main" val="127827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7B3675B-D52C-C7DA-5AFE-A0957F420B3D}"/>
              </a:ext>
            </a:extLst>
          </p:cNvPr>
          <p:cNvGrpSpPr/>
          <p:nvPr/>
        </p:nvGrpSpPr>
        <p:grpSpPr>
          <a:xfrm>
            <a:off x="0" y="0"/>
            <a:ext cx="24384000" cy="13716000"/>
            <a:chOff x="0" y="0"/>
            <a:chExt cx="24384000" cy="13716000"/>
          </a:xfrm>
        </p:grpSpPr>
        <p:sp>
          <p:nvSpPr>
            <p:cNvPr id="7" name="Freeform 2">
              <a:extLst>
                <a:ext uri="{FF2B5EF4-FFF2-40B4-BE49-F238E27FC236}">
                  <a16:creationId xmlns:a16="http://schemas.microsoft.com/office/drawing/2014/main" id="{9A8A1FA4-F93A-8126-D5FB-D618F2639C7A}"/>
                </a:ext>
              </a:extLst>
            </p:cNvPr>
            <p:cNvSpPr/>
            <p:nvPr/>
          </p:nvSpPr>
          <p:spPr>
            <a:xfrm>
              <a:off x="0" y="0"/>
              <a:ext cx="24384000" cy="13716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sz="4800"/>
            </a:p>
          </p:txBody>
        </p:sp>
        <p:sp>
          <p:nvSpPr>
            <p:cNvPr id="8" name="Freeform 4">
              <a:extLst>
                <a:ext uri="{FF2B5EF4-FFF2-40B4-BE49-F238E27FC236}">
                  <a16:creationId xmlns:a16="http://schemas.microsoft.com/office/drawing/2014/main" id="{BD0D5EC7-D359-60B9-11A7-D85AD1AA0684}"/>
                </a:ext>
              </a:extLst>
            </p:cNvPr>
            <p:cNvSpPr/>
            <p:nvPr/>
          </p:nvSpPr>
          <p:spPr>
            <a:xfrm>
              <a:off x="21895818" y="11949014"/>
              <a:ext cx="2233165" cy="1480020"/>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sz="4800"/>
            </a:p>
          </p:txBody>
        </p:sp>
        <p:sp>
          <p:nvSpPr>
            <p:cNvPr id="10" name="Google Shape;171;p3">
              <a:extLst>
                <a:ext uri="{FF2B5EF4-FFF2-40B4-BE49-F238E27FC236}">
                  <a16:creationId xmlns:a16="http://schemas.microsoft.com/office/drawing/2014/main" id="{5B5F3E6C-7F37-FA3D-C215-6DFA8EAD513B}"/>
                </a:ext>
              </a:extLst>
            </p:cNvPr>
            <p:cNvSpPr txBox="1">
              <a:spLocks/>
            </p:cNvSpPr>
            <p:nvPr/>
          </p:nvSpPr>
          <p:spPr>
            <a:xfrm>
              <a:off x="10896663" y="360125"/>
              <a:ext cx="13085060" cy="850800"/>
            </a:xfrm>
            <a:prstGeom prst="rect">
              <a:avLst/>
            </a:prstGeom>
            <a:noFill/>
            <a:ln>
              <a:noFill/>
            </a:ln>
          </p:spPr>
          <p:txBody>
            <a:bodyPr spcFirstLastPara="1" wrap="square" lIns="182850" tIns="91400" rIns="182850" bIns="914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9pPr>
            </a:lstStyle>
            <a:p>
              <a:pPr algn="r" defTabSz="914400">
                <a:lnSpc>
                  <a:spcPct val="90000"/>
                </a:lnSpc>
              </a:pPr>
              <a:r>
                <a:rPr lang="en-US" sz="4000" kern="0">
                  <a:solidFill>
                    <a:schemeClr val="lt1"/>
                  </a:solidFill>
                  <a:latin typeface="Aeries Sans" pitchFamily="50" charset="0"/>
                  <a:ea typeface="Nunito Sans"/>
                  <a:cs typeface="Nunito Sans"/>
                  <a:sym typeface="Nunito Sans"/>
                </a:rPr>
                <a:t>702: CALPADS Basics: Program Data Management</a:t>
              </a:r>
            </a:p>
          </p:txBody>
        </p:sp>
      </p:grpSp>
      <p:sp>
        <p:nvSpPr>
          <p:cNvPr id="2" name="Title 1">
            <a:extLst>
              <a:ext uri="{FF2B5EF4-FFF2-40B4-BE49-F238E27FC236}">
                <a16:creationId xmlns:a16="http://schemas.microsoft.com/office/drawing/2014/main" id="{A24A77C9-A87C-49FC-99D3-B5BA85756CC5}"/>
              </a:ext>
            </a:extLst>
          </p:cNvPr>
          <p:cNvSpPr>
            <a:spLocks noGrp="1"/>
          </p:cNvSpPr>
          <p:nvPr>
            <p:ph type="title"/>
          </p:nvPr>
        </p:nvSpPr>
        <p:spPr>
          <a:xfrm>
            <a:off x="485820" y="5086473"/>
            <a:ext cx="2913888" cy="3543053"/>
          </a:xfrm>
        </p:spPr>
        <p:txBody>
          <a:bodyPr>
            <a:normAutofit/>
          </a:bodyPr>
          <a:lstStyle/>
          <a:p>
            <a:r>
              <a:rPr lang="en-US" sz="4800">
                <a:solidFill>
                  <a:schemeClr val="bg1"/>
                </a:solidFill>
                <a:latin typeface="Nunito Sans Bold"/>
              </a:rPr>
              <a:t>Eligibility</a:t>
            </a:r>
            <a:r>
              <a:rPr lang="en-US" sz="4800">
                <a:latin typeface="Nunito Sans Bold"/>
              </a:rPr>
              <a:t> Dates</a:t>
            </a:r>
          </a:p>
        </p:txBody>
      </p:sp>
      <p:sp>
        <p:nvSpPr>
          <p:cNvPr id="5" name="Text Placeholder 4">
            <a:extLst>
              <a:ext uri="{FF2B5EF4-FFF2-40B4-BE49-F238E27FC236}">
                <a16:creationId xmlns:a16="http://schemas.microsoft.com/office/drawing/2014/main" id="{B74C58F1-3EAE-4968-942D-651AFDDE80F0}"/>
              </a:ext>
            </a:extLst>
          </p:cNvPr>
          <p:cNvSpPr>
            <a:spLocks noGrp="1"/>
          </p:cNvSpPr>
          <p:nvPr>
            <p:ph type="body" sz="quarter" idx="32"/>
          </p:nvPr>
        </p:nvSpPr>
        <p:spPr>
          <a:xfrm>
            <a:off x="524040" y="1628787"/>
            <a:ext cx="23866764" cy="876294"/>
          </a:xfrm>
        </p:spPr>
        <p:txBody>
          <a:bodyPr>
            <a:noAutofit/>
          </a:bodyPr>
          <a:lstStyle/>
          <a:p>
            <a:r>
              <a:rPr lang="en-US" sz="4000">
                <a:solidFill>
                  <a:srgbClr val="FFFFFF"/>
                </a:solidFill>
                <a:latin typeface="Nunito Sans Bold"/>
              </a:rPr>
              <a:t>For students, whose enrollment overlap Fall 1 census day, the following eligibility dates will include the students in the LCFF report. </a:t>
            </a:r>
          </a:p>
        </p:txBody>
      </p:sp>
      <p:sp>
        <p:nvSpPr>
          <p:cNvPr id="4" name="Slide Number Placeholder 3">
            <a:extLst>
              <a:ext uri="{FF2B5EF4-FFF2-40B4-BE49-F238E27FC236}">
                <a16:creationId xmlns:a16="http://schemas.microsoft.com/office/drawing/2014/main" id="{5B35D8AC-57D3-41AF-82BC-8BCC9C2A2431}"/>
              </a:ext>
            </a:extLst>
          </p:cNvPr>
          <p:cNvSpPr>
            <a:spLocks noGrp="1"/>
          </p:cNvSpPr>
          <p:nvPr>
            <p:ph type="sldNum" sz="quarter" idx="11"/>
          </p:nvPr>
        </p:nvSpPr>
        <p:spPr/>
        <p:txBody>
          <a:bodyPr/>
          <a:lstStyle/>
          <a:p>
            <a:fld id="{4B73C415-D670-4716-A5EC-CC4D52CA2BAC}" type="slidenum">
              <a:rPr lang="en-US" noProof="0" smtClean="0"/>
              <a:pPr/>
              <a:t>11</a:t>
            </a:fld>
            <a:endParaRPr lang="en-US" noProof="0"/>
          </a:p>
        </p:txBody>
      </p:sp>
      <p:graphicFrame>
        <p:nvGraphicFramePr>
          <p:cNvPr id="9" name="Table 8">
            <a:extLst>
              <a:ext uri="{FF2B5EF4-FFF2-40B4-BE49-F238E27FC236}">
                <a16:creationId xmlns:a16="http://schemas.microsoft.com/office/drawing/2014/main" id="{62463B6B-189F-4D03-CFC6-36DC80D517B3}"/>
              </a:ext>
            </a:extLst>
          </p:cNvPr>
          <p:cNvGraphicFramePr>
            <a:graphicFrameLocks noGrp="1"/>
          </p:cNvGraphicFramePr>
          <p:nvPr>
            <p:extLst>
              <p:ext uri="{D42A27DB-BD31-4B8C-83A1-F6EECF244321}">
                <p14:modId xmlns:p14="http://schemas.microsoft.com/office/powerpoint/2010/main" val="198499370"/>
              </p:ext>
            </p:extLst>
          </p:nvPr>
        </p:nvGraphicFramePr>
        <p:xfrm>
          <a:off x="3447944" y="3269296"/>
          <a:ext cx="18738366" cy="9445878"/>
        </p:xfrm>
        <a:graphic>
          <a:graphicData uri="http://schemas.openxmlformats.org/drawingml/2006/table">
            <a:tbl>
              <a:tblPr firstRow="1" bandRow="1">
                <a:effectLst>
                  <a:outerShdw blurRad="63500" algn="ctr" rotWithShape="0">
                    <a:prstClr val="black">
                      <a:alpha val="40000"/>
                    </a:prstClr>
                  </a:outerShdw>
                </a:effectLst>
                <a:tableStyleId>{5C22544A-7EE6-4342-B048-85BDC9FD1C3A}</a:tableStyleId>
              </a:tblPr>
              <a:tblGrid>
                <a:gridCol w="8273247">
                  <a:extLst>
                    <a:ext uri="{9D8B030D-6E8A-4147-A177-3AD203B41FA5}">
                      <a16:colId xmlns:a16="http://schemas.microsoft.com/office/drawing/2014/main" val="4144915376"/>
                    </a:ext>
                  </a:extLst>
                </a:gridCol>
                <a:gridCol w="10465119">
                  <a:extLst>
                    <a:ext uri="{9D8B030D-6E8A-4147-A177-3AD203B41FA5}">
                      <a16:colId xmlns:a16="http://schemas.microsoft.com/office/drawing/2014/main" val="1373220348"/>
                    </a:ext>
                  </a:extLst>
                </a:gridCol>
              </a:tblGrid>
              <a:tr h="900254">
                <a:tc>
                  <a:txBody>
                    <a:bodyPr/>
                    <a:lstStyle/>
                    <a:p>
                      <a:pPr marL="0" marR="0" algn="ctr">
                        <a:lnSpc>
                          <a:spcPct val="107000"/>
                        </a:lnSpc>
                        <a:spcBef>
                          <a:spcPts val="0"/>
                        </a:spcBef>
                        <a:spcAft>
                          <a:spcPts val="0"/>
                        </a:spcAft>
                      </a:pPr>
                      <a:r>
                        <a:rPr lang="en-US" sz="3600" b="1" kern="1200">
                          <a:effectLst/>
                        </a:rPr>
                        <a:t>Met Eligibility</a:t>
                      </a:r>
                      <a:endParaRPr lang="en-US" sz="36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0220" marR="40220" marT="20111" marB="20111" anchor="ctr">
                    <a:solidFill>
                      <a:srgbClr val="555FAD"/>
                    </a:solidFill>
                  </a:tcPr>
                </a:tc>
                <a:tc>
                  <a:txBody>
                    <a:bodyPr/>
                    <a:lstStyle/>
                    <a:p>
                      <a:pPr marL="0" marR="0" algn="ctr">
                        <a:lnSpc>
                          <a:spcPct val="107000"/>
                        </a:lnSpc>
                        <a:spcBef>
                          <a:spcPts val="0"/>
                        </a:spcBef>
                        <a:spcAft>
                          <a:spcPts val="0"/>
                        </a:spcAft>
                      </a:pPr>
                      <a:r>
                        <a:rPr lang="en-US" sz="3600" kern="1200" dirty="0">
                          <a:effectLst/>
                        </a:rPr>
                        <a:t>As of Inclusive date</a:t>
                      </a:r>
                      <a:endParaRPr lang="en-US" sz="3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0220" marR="40220" marT="20111" marB="20111" anchor="ctr">
                    <a:solidFill>
                      <a:srgbClr val="555FAD"/>
                    </a:solidFill>
                  </a:tcPr>
                </a:tc>
                <a:extLst>
                  <a:ext uri="{0D108BD9-81ED-4DB2-BD59-A6C34878D82A}">
                    <a16:rowId xmlns:a16="http://schemas.microsoft.com/office/drawing/2014/main" val="1807991952"/>
                  </a:ext>
                </a:extLst>
              </a:tr>
              <a:tr h="853062">
                <a:tc>
                  <a:txBody>
                    <a:bodyPr/>
                    <a:lstStyle/>
                    <a:p>
                      <a:pPr marL="0" marR="0" algn="ctr">
                        <a:lnSpc>
                          <a:spcPct val="107000"/>
                        </a:lnSpc>
                        <a:spcBef>
                          <a:spcPts val="0"/>
                        </a:spcBef>
                        <a:spcAft>
                          <a:spcPts val="0"/>
                        </a:spcAft>
                      </a:pPr>
                      <a:r>
                        <a:rPr lang="en-US" sz="3600" b="1" kern="1200" dirty="0">
                          <a:effectLst/>
                          <a:latin typeface="+mn-lt"/>
                        </a:rPr>
                        <a:t>Homeless</a:t>
                      </a:r>
                      <a:endParaRPr lang="en-US" sz="3600" b="1" dirty="0">
                        <a:effectLst/>
                        <a:latin typeface="+mn-lt"/>
                        <a:ea typeface="Calibri" panose="020F0502020204030204" pitchFamily="34" charset="0"/>
                        <a:cs typeface="Calibri" panose="020F0502020204030204" pitchFamily="34" charset="0"/>
                      </a:endParaRPr>
                    </a:p>
                  </a:txBody>
                  <a:tcPr marL="40220" marR="40220" marT="20111" marB="20111" anchor="ctr">
                    <a:solidFill>
                      <a:srgbClr val="FFE5E1"/>
                    </a:solidFill>
                  </a:tcPr>
                </a:tc>
                <a:tc>
                  <a:txBody>
                    <a:bodyPr/>
                    <a:lstStyle/>
                    <a:p>
                      <a:pPr marL="0" marR="0" algn="ctr">
                        <a:lnSpc>
                          <a:spcPct val="107000"/>
                        </a:lnSpc>
                        <a:spcBef>
                          <a:spcPts val="0"/>
                        </a:spcBef>
                        <a:spcAft>
                          <a:spcPts val="0"/>
                        </a:spcAft>
                      </a:pPr>
                      <a:r>
                        <a:rPr lang="en-US" sz="3600" kern="1200" dirty="0">
                          <a:effectLst/>
                          <a:latin typeface="+mn-lt"/>
                          <a:ea typeface="Calibri" panose="020F0502020204030204" pitchFamily="34" charset="0"/>
                          <a:cs typeface="Calibri" panose="020F0502020204030204" pitchFamily="34" charset="0"/>
                        </a:rPr>
                        <a:t>Open record with start date </a:t>
                      </a:r>
                      <a:r>
                        <a:rPr lang="en-US" sz="3600" kern="1200" dirty="0">
                          <a:effectLst/>
                          <a:latin typeface="+mn-lt"/>
                        </a:rPr>
                        <a:t>on or before </a:t>
                      </a:r>
                      <a:r>
                        <a:rPr lang="en-US" sz="3600" kern="1200" dirty="0">
                          <a:effectLst/>
                          <a:latin typeface="+mn-lt"/>
                          <a:ea typeface="Calibri" panose="020F0502020204030204" pitchFamily="34" charset="0"/>
                          <a:cs typeface="Calibri" panose="020F0502020204030204" pitchFamily="34" charset="0"/>
                        </a:rPr>
                        <a:t>Census day. </a:t>
                      </a:r>
                      <a:endParaRPr lang="en-US" sz="3600" dirty="0">
                        <a:effectLst/>
                        <a:latin typeface="+mn-lt"/>
                        <a:ea typeface="Calibri" panose="020F0502020204030204" pitchFamily="34" charset="0"/>
                        <a:cs typeface="Calibri" panose="020F0502020204030204" pitchFamily="34" charset="0"/>
                      </a:endParaRPr>
                    </a:p>
                  </a:txBody>
                  <a:tcPr marL="40220" marR="40220" marT="20111" marB="20111" anchor="ctr">
                    <a:solidFill>
                      <a:srgbClr val="FFE5E1"/>
                    </a:solidFill>
                  </a:tcPr>
                </a:tc>
                <a:extLst>
                  <a:ext uri="{0D108BD9-81ED-4DB2-BD59-A6C34878D82A}">
                    <a16:rowId xmlns:a16="http://schemas.microsoft.com/office/drawing/2014/main" val="4225834556"/>
                  </a:ext>
                </a:extLst>
              </a:tr>
              <a:tr h="732534">
                <a:tc>
                  <a:txBody>
                    <a:bodyPr/>
                    <a:lstStyle/>
                    <a:p>
                      <a:pPr marL="0" marR="0" algn="ctr">
                        <a:lnSpc>
                          <a:spcPct val="107000"/>
                        </a:lnSpc>
                        <a:spcBef>
                          <a:spcPts val="0"/>
                        </a:spcBef>
                        <a:spcAft>
                          <a:spcPts val="0"/>
                        </a:spcAft>
                      </a:pPr>
                      <a:r>
                        <a:rPr lang="en-US" sz="3600" b="1" kern="1200">
                          <a:effectLst/>
                          <a:latin typeface="+mn-lt"/>
                        </a:rPr>
                        <a:t>Migrant Ed</a:t>
                      </a:r>
                      <a:endParaRPr lang="en-US" sz="3600" b="1">
                        <a:solidFill>
                          <a:srgbClr val="555FAD"/>
                        </a:solidFill>
                        <a:effectLst/>
                        <a:latin typeface="+mn-lt"/>
                        <a:ea typeface="Calibri" panose="020F0502020204030204" pitchFamily="34" charset="0"/>
                        <a:cs typeface="Calibri" panose="020F0502020204030204" pitchFamily="34" charset="0"/>
                      </a:endParaRPr>
                    </a:p>
                  </a:txBody>
                  <a:tcPr marL="40220" marR="40220" marT="20111" marB="20111" anchor="ctr">
                    <a:solidFill>
                      <a:schemeClr val="bg1"/>
                    </a:solidFill>
                  </a:tcPr>
                </a:tc>
                <a:tc>
                  <a:txBody>
                    <a:bodyPr/>
                    <a:lstStyle/>
                    <a:p>
                      <a:pPr marL="0" marR="0" algn="ctr">
                        <a:lnSpc>
                          <a:spcPct val="107000"/>
                        </a:lnSpc>
                        <a:spcBef>
                          <a:spcPts val="0"/>
                        </a:spcBef>
                        <a:spcAft>
                          <a:spcPts val="0"/>
                        </a:spcAft>
                      </a:pPr>
                      <a:r>
                        <a:rPr lang="en-US" sz="3600" kern="1200">
                          <a:effectLst/>
                          <a:latin typeface="+mn-lt"/>
                          <a:ea typeface="Calibri" panose="020F0502020204030204" pitchFamily="34" charset="0"/>
                          <a:cs typeface="Calibri" panose="020F0502020204030204" pitchFamily="34" charset="0"/>
                        </a:rPr>
                        <a:t>Open record with start date </a:t>
                      </a:r>
                      <a:r>
                        <a:rPr lang="en-US" sz="3600" kern="1200">
                          <a:effectLst/>
                          <a:latin typeface="+mn-lt"/>
                        </a:rPr>
                        <a:t>on or before </a:t>
                      </a:r>
                      <a:r>
                        <a:rPr lang="en-US" sz="3600" kern="1200">
                          <a:effectLst/>
                          <a:latin typeface="+mn-lt"/>
                          <a:ea typeface="Calibri" panose="020F0502020204030204" pitchFamily="34" charset="0"/>
                          <a:cs typeface="Calibri" panose="020F0502020204030204" pitchFamily="34" charset="0"/>
                        </a:rPr>
                        <a:t>Census day</a:t>
                      </a:r>
                      <a:endParaRPr lang="en-US" sz="3600">
                        <a:effectLst/>
                        <a:latin typeface="+mn-lt"/>
                        <a:ea typeface="Calibri" panose="020F0502020204030204" pitchFamily="34" charset="0"/>
                        <a:cs typeface="Calibri" panose="020F0502020204030204" pitchFamily="34" charset="0"/>
                      </a:endParaRPr>
                    </a:p>
                  </a:txBody>
                  <a:tcPr marL="40220" marR="40220" marT="20111" marB="20111" anchor="ctr">
                    <a:solidFill>
                      <a:schemeClr val="bg1"/>
                    </a:solidFill>
                  </a:tcPr>
                </a:tc>
                <a:extLst>
                  <a:ext uri="{0D108BD9-81ED-4DB2-BD59-A6C34878D82A}">
                    <a16:rowId xmlns:a16="http://schemas.microsoft.com/office/drawing/2014/main" val="2410367033"/>
                  </a:ext>
                </a:extLst>
              </a:tr>
              <a:tr h="1826769">
                <a:tc>
                  <a:txBody>
                    <a:bodyPr/>
                    <a:lstStyle/>
                    <a:p>
                      <a:pPr marL="0" marR="0" algn="ctr">
                        <a:lnSpc>
                          <a:spcPct val="107000"/>
                        </a:lnSpc>
                        <a:spcBef>
                          <a:spcPts val="0"/>
                        </a:spcBef>
                        <a:spcAft>
                          <a:spcPts val="0"/>
                        </a:spcAft>
                      </a:pPr>
                      <a:r>
                        <a:rPr lang="en-US" sz="3600" b="1" kern="1200" dirty="0">
                          <a:effectLst/>
                          <a:latin typeface="+mn-lt"/>
                        </a:rPr>
                        <a:t>Income/ Alternative Income Eligibility Form</a:t>
                      </a:r>
                    </a:p>
                    <a:p>
                      <a:pPr marL="0" marR="0" algn="ctr">
                        <a:lnSpc>
                          <a:spcPct val="107000"/>
                        </a:lnSpc>
                        <a:spcBef>
                          <a:spcPts val="0"/>
                        </a:spcBef>
                        <a:spcAft>
                          <a:spcPts val="0"/>
                        </a:spcAft>
                      </a:pPr>
                      <a:r>
                        <a:rPr lang="en-US" sz="3600" b="0" kern="1200" dirty="0">
                          <a:solidFill>
                            <a:schemeClr val="tx1">
                              <a:lumMod val="75000"/>
                              <a:lumOff val="25000"/>
                            </a:schemeClr>
                          </a:solidFill>
                          <a:effectLst/>
                          <a:latin typeface="+mn-lt"/>
                          <a:ea typeface="Calibri" panose="020F0502020204030204" pitchFamily="34" charset="0"/>
                          <a:cs typeface="Calibri" panose="020F0502020204030204" pitchFamily="34" charset="0"/>
                        </a:rPr>
                        <a:t>(Regular School, CEP, Provision 2/3)</a:t>
                      </a:r>
                      <a:endParaRPr lang="en-US" sz="3600" b="0" dirty="0">
                        <a:solidFill>
                          <a:schemeClr val="tx1">
                            <a:lumMod val="75000"/>
                            <a:lumOff val="25000"/>
                          </a:schemeClr>
                        </a:solidFill>
                        <a:effectLst/>
                        <a:latin typeface="+mn-lt"/>
                        <a:ea typeface="Calibri" panose="020F0502020204030204" pitchFamily="34" charset="0"/>
                        <a:cs typeface="Calibri" panose="020F0502020204030204" pitchFamily="34" charset="0"/>
                      </a:endParaRPr>
                    </a:p>
                  </a:txBody>
                  <a:tcPr marL="40220" marR="40220" marT="20111" marB="20111" anchor="ctr">
                    <a:solidFill>
                      <a:srgbClr val="FFE5E1"/>
                    </a:solidFill>
                  </a:tcPr>
                </a:tc>
                <a:tc>
                  <a:txBody>
                    <a:bodyPr/>
                    <a:lstStyle/>
                    <a:p>
                      <a:pPr marL="0" marR="0" algn="ctr">
                        <a:lnSpc>
                          <a:spcPct val="107000"/>
                        </a:lnSpc>
                        <a:spcBef>
                          <a:spcPts val="0"/>
                        </a:spcBef>
                        <a:spcAft>
                          <a:spcPts val="0"/>
                        </a:spcAft>
                      </a:pPr>
                      <a:r>
                        <a:rPr lang="en-US" sz="3600" kern="1200" dirty="0">
                          <a:effectLst/>
                          <a:latin typeface="+mn-lt"/>
                        </a:rPr>
                        <a:t>NSLP Program Start date must be between 7/1 through 10/31 of the current school year to be counted</a:t>
                      </a:r>
                      <a:endParaRPr lang="en-US" sz="3600" dirty="0">
                        <a:effectLst/>
                        <a:latin typeface="+mn-lt"/>
                        <a:ea typeface="Calibri" panose="020F0502020204030204" pitchFamily="34" charset="0"/>
                        <a:cs typeface="Calibri" panose="020F0502020204030204" pitchFamily="34" charset="0"/>
                      </a:endParaRPr>
                    </a:p>
                  </a:txBody>
                  <a:tcPr marL="40220" marR="40220" marT="20111" marB="20111" anchor="ctr">
                    <a:solidFill>
                      <a:srgbClr val="FFE5E1"/>
                    </a:solidFill>
                  </a:tcPr>
                </a:tc>
                <a:extLst>
                  <a:ext uri="{0D108BD9-81ED-4DB2-BD59-A6C34878D82A}">
                    <a16:rowId xmlns:a16="http://schemas.microsoft.com/office/drawing/2014/main" val="574696467"/>
                  </a:ext>
                </a:extLst>
              </a:tr>
              <a:tr h="1826769">
                <a:tc>
                  <a:txBody>
                    <a:bodyPr/>
                    <a:lstStyle/>
                    <a:p>
                      <a:pPr marL="0" marR="0" algn="ctr">
                        <a:lnSpc>
                          <a:spcPct val="107000"/>
                        </a:lnSpc>
                        <a:spcBef>
                          <a:spcPts val="0"/>
                        </a:spcBef>
                        <a:spcAft>
                          <a:spcPts val="0"/>
                        </a:spcAft>
                      </a:pPr>
                      <a:r>
                        <a:rPr lang="en-US" sz="3600" b="1">
                          <a:effectLst/>
                          <a:latin typeface="+mn-lt"/>
                          <a:ea typeface="Calibri" panose="020F0502020204030204" pitchFamily="34" charset="0"/>
                          <a:cs typeface="Calibri" panose="020F0502020204030204" pitchFamily="34" charset="0"/>
                        </a:rPr>
                        <a:t>Foster Youth </a:t>
                      </a:r>
                    </a:p>
                  </a:txBody>
                  <a:tcPr marL="40220" marR="40220" marT="20111" marB="20111" anchor="ctr">
                    <a:solidFill>
                      <a:schemeClr val="bg1"/>
                    </a:solidFill>
                  </a:tcPr>
                </a:tc>
                <a:tc>
                  <a:txBody>
                    <a:bodyPr/>
                    <a:lstStyle/>
                    <a:p>
                      <a:pPr marL="0" marR="0" algn="ctr">
                        <a:lnSpc>
                          <a:spcPct val="107000"/>
                        </a:lnSpc>
                        <a:spcBef>
                          <a:spcPts val="0"/>
                        </a:spcBef>
                        <a:spcAft>
                          <a:spcPts val="0"/>
                        </a:spcAft>
                      </a:pPr>
                      <a:r>
                        <a:rPr lang="en-US" sz="3600" kern="1200" dirty="0">
                          <a:effectLst/>
                          <a:latin typeface="+mn-lt"/>
                        </a:rPr>
                        <a:t>Student must be active Foster Youth on Census day.</a:t>
                      </a:r>
                      <a:endParaRPr lang="en-US" sz="3600" dirty="0">
                        <a:effectLst/>
                        <a:latin typeface="+mn-lt"/>
                      </a:endParaRPr>
                    </a:p>
                    <a:p>
                      <a:pPr marL="0" marR="0" algn="ctr">
                        <a:lnSpc>
                          <a:spcPct val="107000"/>
                        </a:lnSpc>
                        <a:spcBef>
                          <a:spcPts val="0"/>
                        </a:spcBef>
                        <a:spcAft>
                          <a:spcPts val="0"/>
                        </a:spcAft>
                      </a:pPr>
                      <a:r>
                        <a:rPr lang="en-US" sz="3600" kern="1200" dirty="0">
                          <a:effectLst/>
                          <a:latin typeface="+mn-lt"/>
                        </a:rPr>
                        <a:t>Volunteer Placement included in Universal Pupil Count (UPC) used in determining LCFF </a:t>
                      </a:r>
                      <a:endParaRPr lang="en-US" sz="3600" dirty="0">
                        <a:effectLst/>
                        <a:latin typeface="+mn-lt"/>
                        <a:ea typeface="Calibri" panose="020F0502020204030204" pitchFamily="34" charset="0"/>
                        <a:cs typeface="Calibri" panose="020F0502020204030204" pitchFamily="34" charset="0"/>
                      </a:endParaRPr>
                    </a:p>
                  </a:txBody>
                  <a:tcPr marL="40220" marR="40220" marT="20111" marB="20111" anchor="ctr">
                    <a:solidFill>
                      <a:schemeClr val="bg1"/>
                    </a:solidFill>
                  </a:tcPr>
                </a:tc>
                <a:extLst>
                  <a:ext uri="{0D108BD9-81ED-4DB2-BD59-A6C34878D82A}">
                    <a16:rowId xmlns:a16="http://schemas.microsoft.com/office/drawing/2014/main" val="216558926"/>
                  </a:ext>
                </a:extLst>
              </a:tr>
              <a:tr h="1479721">
                <a:tc>
                  <a:txBody>
                    <a:bodyPr/>
                    <a:lstStyle/>
                    <a:p>
                      <a:pPr marL="0" marR="0" algn="ctr">
                        <a:lnSpc>
                          <a:spcPct val="107000"/>
                        </a:lnSpc>
                        <a:spcBef>
                          <a:spcPts val="0"/>
                        </a:spcBef>
                        <a:spcAft>
                          <a:spcPts val="0"/>
                        </a:spcAft>
                      </a:pPr>
                      <a:r>
                        <a:rPr lang="en-US" sz="3600" b="1" dirty="0">
                          <a:effectLst/>
                          <a:latin typeface="+mn-lt"/>
                          <a:ea typeface="Calibri" panose="020F0502020204030204" pitchFamily="34" charset="0"/>
                          <a:cs typeface="Calibri" panose="020F0502020204030204" pitchFamily="34" charset="0"/>
                        </a:rPr>
                        <a:t>Tribal Foster Youth</a:t>
                      </a:r>
                    </a:p>
                  </a:txBody>
                  <a:tcPr marL="40220" marR="40220" marT="20111" marB="20111" anchor="ctr">
                    <a:solidFill>
                      <a:srgbClr val="FFE5E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3600" kern="1200" dirty="0">
                          <a:effectLst/>
                          <a:latin typeface="+mn-lt"/>
                          <a:ea typeface="Calibri" panose="020F0502020204030204" pitchFamily="34" charset="0"/>
                          <a:cs typeface="Calibri" panose="020F0502020204030204" pitchFamily="34" charset="0"/>
                        </a:rPr>
                        <a:t>Open SPRG record with start date </a:t>
                      </a:r>
                      <a:r>
                        <a:rPr lang="en-US" sz="3600" kern="1200" dirty="0">
                          <a:effectLst/>
                          <a:latin typeface="+mn-lt"/>
                        </a:rPr>
                        <a:t>on or before </a:t>
                      </a:r>
                      <a:r>
                        <a:rPr lang="en-US" sz="3600" kern="1200" dirty="0">
                          <a:effectLst/>
                          <a:latin typeface="+mn-lt"/>
                          <a:ea typeface="Calibri" panose="020F0502020204030204" pitchFamily="34" charset="0"/>
                          <a:cs typeface="Calibri" panose="020F0502020204030204" pitchFamily="34" charset="0"/>
                        </a:rPr>
                        <a:t>Census day. </a:t>
                      </a:r>
                      <a:endParaRPr lang="en-US" sz="3600" dirty="0">
                        <a:effectLst/>
                        <a:latin typeface="+mn-lt"/>
                        <a:ea typeface="Calibri" panose="020F0502020204030204" pitchFamily="34" charset="0"/>
                        <a:cs typeface="Calibri" panose="020F0502020204030204" pitchFamily="34" charset="0"/>
                      </a:endParaRPr>
                    </a:p>
                  </a:txBody>
                  <a:tcPr marL="40220" marR="40220" marT="20111" marB="20111" anchor="ctr">
                    <a:solidFill>
                      <a:srgbClr val="FFE5E1"/>
                    </a:solidFill>
                  </a:tcPr>
                </a:tc>
                <a:extLst>
                  <a:ext uri="{0D108BD9-81ED-4DB2-BD59-A6C34878D82A}">
                    <a16:rowId xmlns:a16="http://schemas.microsoft.com/office/drawing/2014/main" val="4025672745"/>
                  </a:ext>
                </a:extLst>
              </a:tr>
              <a:tr h="1826769">
                <a:tc>
                  <a:txBody>
                    <a:bodyPr/>
                    <a:lstStyle/>
                    <a:p>
                      <a:pPr marL="0" marR="0" algn="ctr">
                        <a:lnSpc>
                          <a:spcPct val="107000"/>
                        </a:lnSpc>
                        <a:spcBef>
                          <a:spcPts val="0"/>
                        </a:spcBef>
                        <a:spcAft>
                          <a:spcPts val="0"/>
                        </a:spcAft>
                      </a:pPr>
                      <a:r>
                        <a:rPr lang="en-US" sz="3600" b="1" dirty="0">
                          <a:effectLst/>
                          <a:latin typeface="+mn-lt"/>
                          <a:ea typeface="Calibri" panose="020F0502020204030204" pitchFamily="34" charset="0"/>
                          <a:cs typeface="Calibri" panose="020F0502020204030204" pitchFamily="34" charset="0"/>
                        </a:rPr>
                        <a:t>Direct Certification</a:t>
                      </a:r>
                    </a:p>
                    <a:p>
                      <a:pPr marL="0" marR="0" algn="ctr">
                        <a:lnSpc>
                          <a:spcPct val="107000"/>
                        </a:lnSpc>
                        <a:spcBef>
                          <a:spcPts val="0"/>
                        </a:spcBef>
                        <a:spcAft>
                          <a:spcPts val="0"/>
                        </a:spcAft>
                      </a:pPr>
                      <a:r>
                        <a:rPr lang="en-US" sz="3600" b="0" dirty="0">
                          <a:effectLst/>
                          <a:latin typeface="+mn-lt"/>
                          <a:ea typeface="Calibri" panose="020F0502020204030204" pitchFamily="34" charset="0"/>
                          <a:cs typeface="Calibri" panose="020F0502020204030204" pitchFamily="34" charset="0"/>
                        </a:rPr>
                        <a:t>(SNAP, TANF, </a:t>
                      </a:r>
                      <a:r>
                        <a:rPr lang="en-US" sz="3600" b="0" dirty="0" err="1">
                          <a:effectLst/>
                          <a:latin typeface="+mn-lt"/>
                          <a:ea typeface="Calibri" panose="020F0502020204030204" pitchFamily="34" charset="0"/>
                          <a:cs typeface="Calibri" panose="020F0502020204030204" pitchFamily="34" charset="0"/>
                        </a:rPr>
                        <a:t>MediCal</a:t>
                      </a:r>
                      <a:r>
                        <a:rPr lang="en-US" sz="3600" b="0" dirty="0">
                          <a:effectLst/>
                          <a:latin typeface="+mn-lt"/>
                          <a:ea typeface="Calibri" panose="020F0502020204030204" pitchFamily="34" charset="0"/>
                          <a:cs typeface="Calibri" panose="020F0502020204030204" pitchFamily="34" charset="0"/>
                        </a:rPr>
                        <a:t> Free, Medi-Cal Reduced)</a:t>
                      </a:r>
                    </a:p>
                  </a:txBody>
                  <a:tcPr marL="40220" marR="40220" marT="20111" marB="20111" anchor="ctr">
                    <a:solidFill>
                      <a:schemeClr val="bg1"/>
                    </a:solidFill>
                  </a:tcPr>
                </a:tc>
                <a:tc>
                  <a:txBody>
                    <a:bodyPr/>
                    <a:lstStyle/>
                    <a:p>
                      <a:pPr marL="0" marR="0" algn="ctr">
                        <a:lnSpc>
                          <a:spcPct val="107000"/>
                        </a:lnSpc>
                        <a:spcBef>
                          <a:spcPts val="0"/>
                        </a:spcBef>
                        <a:spcAft>
                          <a:spcPts val="0"/>
                        </a:spcAft>
                      </a:pPr>
                      <a:r>
                        <a:rPr lang="en-US" sz="3600" dirty="0">
                          <a:effectLst/>
                          <a:latin typeface="+mn-lt"/>
                          <a:ea typeface="Calibri" panose="020F0502020204030204" pitchFamily="34" charset="0"/>
                          <a:cs typeface="Calibri" panose="020F0502020204030204" pitchFamily="34" charset="0"/>
                        </a:rPr>
                        <a:t>Must be certified between 7/2/2023 to 11/2/2023</a:t>
                      </a:r>
                    </a:p>
                  </a:txBody>
                  <a:tcPr marL="40220" marR="40220" marT="20111" marB="20111" anchor="ctr">
                    <a:solidFill>
                      <a:schemeClr val="bg1"/>
                    </a:solidFill>
                  </a:tcPr>
                </a:tc>
                <a:extLst>
                  <a:ext uri="{0D108BD9-81ED-4DB2-BD59-A6C34878D82A}">
                    <a16:rowId xmlns:a16="http://schemas.microsoft.com/office/drawing/2014/main" val="2923499393"/>
                  </a:ext>
                </a:extLst>
              </a:tr>
            </a:tbl>
          </a:graphicData>
        </a:graphic>
      </p:graphicFrame>
    </p:spTree>
    <p:extLst>
      <p:ext uri="{BB962C8B-B14F-4D97-AF65-F5344CB8AC3E}">
        <p14:creationId xmlns:p14="http://schemas.microsoft.com/office/powerpoint/2010/main" val="87420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5963D17-0D9A-0C1F-5F05-5F535F3F8E7C}"/>
              </a:ext>
            </a:extLst>
          </p:cNvPr>
          <p:cNvGrpSpPr/>
          <p:nvPr/>
        </p:nvGrpSpPr>
        <p:grpSpPr>
          <a:xfrm>
            <a:off x="0" y="0"/>
            <a:ext cx="24384000" cy="13716000"/>
            <a:chOff x="0" y="0"/>
            <a:chExt cx="24384000" cy="13716000"/>
          </a:xfrm>
        </p:grpSpPr>
        <p:sp>
          <p:nvSpPr>
            <p:cNvPr id="8" name="Freeform 2">
              <a:extLst>
                <a:ext uri="{FF2B5EF4-FFF2-40B4-BE49-F238E27FC236}">
                  <a16:creationId xmlns:a16="http://schemas.microsoft.com/office/drawing/2014/main" id="{5D628CC1-5D83-DBF8-C753-DDF9D83FAA58}"/>
                </a:ext>
              </a:extLst>
            </p:cNvPr>
            <p:cNvSpPr/>
            <p:nvPr/>
          </p:nvSpPr>
          <p:spPr>
            <a:xfrm>
              <a:off x="0" y="0"/>
              <a:ext cx="24384000" cy="13716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sz="4800"/>
            </a:p>
          </p:txBody>
        </p:sp>
        <p:sp>
          <p:nvSpPr>
            <p:cNvPr id="10" name="Freeform 4">
              <a:extLst>
                <a:ext uri="{FF2B5EF4-FFF2-40B4-BE49-F238E27FC236}">
                  <a16:creationId xmlns:a16="http://schemas.microsoft.com/office/drawing/2014/main" id="{B528DFA0-3DC8-41A1-25F7-6BC5DC5F3CFE}"/>
                </a:ext>
              </a:extLst>
            </p:cNvPr>
            <p:cNvSpPr/>
            <p:nvPr/>
          </p:nvSpPr>
          <p:spPr>
            <a:xfrm>
              <a:off x="21895818" y="11949014"/>
              <a:ext cx="2233165" cy="1480020"/>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sz="4800"/>
            </a:p>
          </p:txBody>
        </p:sp>
        <p:sp>
          <p:nvSpPr>
            <p:cNvPr id="11" name="Google Shape;171;p3">
              <a:extLst>
                <a:ext uri="{FF2B5EF4-FFF2-40B4-BE49-F238E27FC236}">
                  <a16:creationId xmlns:a16="http://schemas.microsoft.com/office/drawing/2014/main" id="{505B53AF-F550-9F3C-3A57-17D5BBB8D58E}"/>
                </a:ext>
              </a:extLst>
            </p:cNvPr>
            <p:cNvSpPr txBox="1">
              <a:spLocks/>
            </p:cNvSpPr>
            <p:nvPr/>
          </p:nvSpPr>
          <p:spPr>
            <a:xfrm>
              <a:off x="10896663" y="360125"/>
              <a:ext cx="13085060" cy="850800"/>
            </a:xfrm>
            <a:prstGeom prst="rect">
              <a:avLst/>
            </a:prstGeom>
            <a:noFill/>
            <a:ln>
              <a:noFill/>
            </a:ln>
          </p:spPr>
          <p:txBody>
            <a:bodyPr spcFirstLastPara="1" wrap="square" lIns="182850" tIns="91400" rIns="182850" bIns="914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9pPr>
            </a:lstStyle>
            <a:p>
              <a:pPr algn="r" defTabSz="914400">
                <a:lnSpc>
                  <a:spcPct val="90000"/>
                </a:lnSpc>
              </a:pPr>
              <a:r>
                <a:rPr lang="en-US" sz="4000" kern="0">
                  <a:solidFill>
                    <a:schemeClr val="lt1"/>
                  </a:solidFill>
                  <a:latin typeface="Aeries Sans" pitchFamily="50" charset="0"/>
                  <a:ea typeface="Nunito Sans"/>
                  <a:cs typeface="Nunito Sans"/>
                  <a:sym typeface="Nunito Sans"/>
                </a:rPr>
                <a:t>702: CALPADS Basics: Program Data Management</a:t>
              </a:r>
            </a:p>
          </p:txBody>
        </p:sp>
      </p:grpSp>
      <p:sp>
        <p:nvSpPr>
          <p:cNvPr id="5" name="Text Placeholder 4">
            <a:extLst>
              <a:ext uri="{FF2B5EF4-FFF2-40B4-BE49-F238E27FC236}">
                <a16:creationId xmlns:a16="http://schemas.microsoft.com/office/drawing/2014/main" id="{B74C58F1-3EAE-4968-942D-651AFDDE80F0}"/>
              </a:ext>
            </a:extLst>
          </p:cNvPr>
          <p:cNvSpPr>
            <a:spLocks noGrp="1"/>
          </p:cNvSpPr>
          <p:nvPr>
            <p:ph type="body" sz="quarter" idx="32"/>
          </p:nvPr>
        </p:nvSpPr>
        <p:spPr>
          <a:xfrm>
            <a:off x="1704974" y="1367319"/>
            <a:ext cx="22679026" cy="720000"/>
          </a:xfrm>
        </p:spPr>
        <p:txBody>
          <a:bodyPr>
            <a:normAutofit fontScale="92500" lnSpcReduction="20000"/>
          </a:bodyPr>
          <a:lstStyle/>
          <a:p>
            <a:r>
              <a:rPr lang="en-US"/>
              <a:t>Here are some things to be aware of when reporting NSLP eligibility. </a:t>
            </a:r>
          </a:p>
        </p:txBody>
      </p:sp>
      <p:graphicFrame>
        <p:nvGraphicFramePr>
          <p:cNvPr id="6" name="Table 5">
            <a:extLst>
              <a:ext uri="{FF2B5EF4-FFF2-40B4-BE49-F238E27FC236}">
                <a16:creationId xmlns:a16="http://schemas.microsoft.com/office/drawing/2014/main" id="{32DEF383-DB3E-4474-8807-9C3DAFE71654}"/>
              </a:ext>
            </a:extLst>
          </p:cNvPr>
          <p:cNvGraphicFramePr>
            <a:graphicFrameLocks noGrp="1"/>
          </p:cNvGraphicFramePr>
          <p:nvPr>
            <p:extLst>
              <p:ext uri="{D42A27DB-BD31-4B8C-83A1-F6EECF244321}">
                <p14:modId xmlns:p14="http://schemas.microsoft.com/office/powerpoint/2010/main" val="2601748264"/>
              </p:ext>
            </p:extLst>
          </p:nvPr>
        </p:nvGraphicFramePr>
        <p:xfrm>
          <a:off x="1058173" y="1387078"/>
          <a:ext cx="22436828" cy="10777708"/>
        </p:xfrm>
        <a:graphic>
          <a:graphicData uri="http://schemas.openxmlformats.org/drawingml/2006/table">
            <a:tbl>
              <a:tblPr firstRow="1" bandRow="1">
                <a:effectLst>
                  <a:outerShdw blurRad="63500" algn="ctr" rotWithShape="0">
                    <a:prstClr val="black">
                      <a:alpha val="40000"/>
                    </a:prstClr>
                  </a:outerShdw>
                </a:effectLst>
                <a:tableStyleId>{5C22544A-7EE6-4342-B048-85BDC9FD1C3A}</a:tableStyleId>
              </a:tblPr>
              <a:tblGrid>
                <a:gridCol w="6526481">
                  <a:extLst>
                    <a:ext uri="{9D8B030D-6E8A-4147-A177-3AD203B41FA5}">
                      <a16:colId xmlns:a16="http://schemas.microsoft.com/office/drawing/2014/main" val="4144915376"/>
                    </a:ext>
                  </a:extLst>
                </a:gridCol>
                <a:gridCol w="4691931">
                  <a:extLst>
                    <a:ext uri="{9D8B030D-6E8A-4147-A177-3AD203B41FA5}">
                      <a16:colId xmlns:a16="http://schemas.microsoft.com/office/drawing/2014/main" val="1373220348"/>
                    </a:ext>
                  </a:extLst>
                </a:gridCol>
                <a:gridCol w="6091707">
                  <a:extLst>
                    <a:ext uri="{9D8B030D-6E8A-4147-A177-3AD203B41FA5}">
                      <a16:colId xmlns:a16="http://schemas.microsoft.com/office/drawing/2014/main" val="4278671196"/>
                    </a:ext>
                  </a:extLst>
                </a:gridCol>
                <a:gridCol w="5126709">
                  <a:extLst>
                    <a:ext uri="{9D8B030D-6E8A-4147-A177-3AD203B41FA5}">
                      <a16:colId xmlns:a16="http://schemas.microsoft.com/office/drawing/2014/main" val="3695041029"/>
                    </a:ext>
                  </a:extLst>
                </a:gridCol>
              </a:tblGrid>
              <a:tr h="2086290">
                <a:tc>
                  <a:txBody>
                    <a:bodyPr/>
                    <a:lstStyle/>
                    <a:p>
                      <a:pPr marL="0" marR="0" algn="ctr">
                        <a:lnSpc>
                          <a:spcPct val="107000"/>
                        </a:lnSpc>
                        <a:spcBef>
                          <a:spcPts val="0"/>
                        </a:spcBef>
                        <a:spcAft>
                          <a:spcPts val="0"/>
                        </a:spcAft>
                      </a:pPr>
                      <a:r>
                        <a:rPr lang="en-US" sz="2800" b="1" kern="1200">
                          <a:effectLst/>
                        </a:rPr>
                        <a:t>Nuance</a:t>
                      </a:r>
                      <a:endParaRPr lang="en-US" sz="28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0440" marR="80440" marT="40222" marB="40222" anchor="ctr">
                    <a:solidFill>
                      <a:srgbClr val="555FAD"/>
                    </a:solidFill>
                  </a:tcPr>
                </a:tc>
                <a:tc>
                  <a:txBody>
                    <a:bodyPr/>
                    <a:lstStyle/>
                    <a:p>
                      <a:pPr marL="0" marR="0" algn="ctr">
                        <a:lnSpc>
                          <a:spcPct val="107000"/>
                        </a:lnSpc>
                        <a:spcBef>
                          <a:spcPts val="0"/>
                        </a:spcBef>
                        <a:spcAft>
                          <a:spcPts val="0"/>
                        </a:spcAft>
                      </a:pPr>
                      <a:r>
                        <a:rPr lang="en-US" sz="2800" kern="1200">
                          <a:effectLst/>
                        </a:rPr>
                        <a:t>Local Lunches and/or Nutrition system</a:t>
                      </a:r>
                      <a:endParaRPr lang="en-US" sz="28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0440" marR="80440" marT="40222" marB="40222" anchor="ctr">
                    <a:solidFill>
                      <a:srgbClr val="555FAD"/>
                    </a:solidFill>
                  </a:tcPr>
                </a:tc>
                <a:tc>
                  <a:txBody>
                    <a:bodyPr/>
                    <a:lstStyle/>
                    <a:p>
                      <a:pPr marL="0" marR="0" algn="ctr">
                        <a:lnSpc>
                          <a:spcPct val="107000"/>
                        </a:lnSpc>
                        <a:spcBef>
                          <a:spcPts val="0"/>
                        </a:spcBef>
                        <a:spcAft>
                          <a:spcPts val="0"/>
                        </a:spcAft>
                      </a:pPr>
                      <a:r>
                        <a:rPr lang="en-US" sz="2800" kern="1200">
                          <a:effectLst/>
                        </a:rPr>
                        <a:t>CALPADS</a:t>
                      </a:r>
                      <a:endParaRPr lang="en-US" sz="28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0440" marR="80440" marT="40222" marB="40222" anchor="ctr">
                    <a:solidFill>
                      <a:srgbClr val="555FAD"/>
                    </a:solidFill>
                  </a:tcPr>
                </a:tc>
                <a:tc>
                  <a:txBody>
                    <a:bodyPr/>
                    <a:lstStyle/>
                    <a:p>
                      <a:pPr marL="0" marR="0" algn="ctr">
                        <a:lnSpc>
                          <a:spcPct val="107000"/>
                        </a:lnSpc>
                        <a:spcBef>
                          <a:spcPts val="0"/>
                        </a:spcBef>
                        <a:spcAft>
                          <a:spcPts val="0"/>
                        </a:spcAft>
                      </a:pPr>
                      <a:endParaRPr lang="en-US" sz="2800" kern="1200">
                        <a:effectLst/>
                      </a:endParaRPr>
                    </a:p>
                    <a:p>
                      <a:pPr marL="0" marR="0" algn="ctr">
                        <a:lnSpc>
                          <a:spcPct val="107000"/>
                        </a:lnSpc>
                        <a:spcBef>
                          <a:spcPts val="0"/>
                        </a:spcBef>
                        <a:spcAft>
                          <a:spcPts val="0"/>
                        </a:spcAft>
                      </a:pPr>
                      <a:r>
                        <a:rPr lang="en-US" sz="2800" kern="1200">
                          <a:effectLst/>
                        </a:rPr>
                        <a:t>Possible Action</a:t>
                      </a:r>
                    </a:p>
                    <a:p>
                      <a:pPr marL="0" marR="0" algn="ctr">
                        <a:lnSpc>
                          <a:spcPct val="107000"/>
                        </a:lnSpc>
                        <a:spcBef>
                          <a:spcPts val="0"/>
                        </a:spcBef>
                        <a:spcAft>
                          <a:spcPts val="0"/>
                        </a:spcAft>
                      </a:pPr>
                      <a:endParaRPr lang="en-US" sz="28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0440" marR="80440" marT="40222" marB="40222" anchor="ctr">
                    <a:solidFill>
                      <a:srgbClr val="555FAD"/>
                    </a:solidFill>
                  </a:tcPr>
                </a:tc>
                <a:extLst>
                  <a:ext uri="{0D108BD9-81ED-4DB2-BD59-A6C34878D82A}">
                    <a16:rowId xmlns:a16="http://schemas.microsoft.com/office/drawing/2014/main" val="1807991952"/>
                  </a:ext>
                </a:extLst>
              </a:tr>
              <a:tr h="1442753">
                <a:tc>
                  <a:txBody>
                    <a:bodyPr/>
                    <a:lstStyle/>
                    <a:p>
                      <a:pPr marL="0" marR="0" algn="ctr">
                        <a:lnSpc>
                          <a:spcPct val="107000"/>
                        </a:lnSpc>
                        <a:spcBef>
                          <a:spcPts val="0"/>
                        </a:spcBef>
                        <a:spcAft>
                          <a:spcPts val="0"/>
                        </a:spcAft>
                      </a:pPr>
                      <a:r>
                        <a:rPr lang="en-US" sz="2800" b="1" kern="1200">
                          <a:effectLst/>
                        </a:rPr>
                        <a:t>30 days carry over</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80440" marR="80440" marT="40222" marB="40222" anchor="ctr">
                    <a:solidFill>
                      <a:srgbClr val="FFE5E1"/>
                    </a:solidFill>
                  </a:tcPr>
                </a:tc>
                <a:tc>
                  <a:txBody>
                    <a:bodyPr/>
                    <a:lstStyle/>
                    <a:p>
                      <a:pPr marL="0" marR="0" algn="ctr">
                        <a:lnSpc>
                          <a:spcPct val="107000"/>
                        </a:lnSpc>
                        <a:spcBef>
                          <a:spcPts val="0"/>
                        </a:spcBef>
                        <a:spcAft>
                          <a:spcPts val="0"/>
                        </a:spcAft>
                      </a:pPr>
                      <a:r>
                        <a:rPr lang="en-US" sz="2800" kern="1200">
                          <a:effectLst/>
                        </a:rPr>
                        <a:t>Entered and tracked in lunch program system</a:t>
                      </a:r>
                      <a:endParaRPr lang="en-US" sz="2800">
                        <a:effectLst/>
                        <a:latin typeface="Calibri" panose="020F0502020204030204" pitchFamily="34" charset="0"/>
                        <a:ea typeface="Calibri" panose="020F0502020204030204" pitchFamily="34" charset="0"/>
                        <a:cs typeface="Calibri" panose="020F0502020204030204" pitchFamily="34" charset="0"/>
                      </a:endParaRPr>
                    </a:p>
                  </a:txBody>
                  <a:tcPr marL="80440" marR="80440" marT="40222" marB="40222" anchor="ctr">
                    <a:solidFill>
                      <a:srgbClr val="FFE5E1"/>
                    </a:solidFill>
                  </a:tcPr>
                </a:tc>
                <a:tc>
                  <a:txBody>
                    <a:bodyPr/>
                    <a:lstStyle/>
                    <a:p>
                      <a:pPr marL="0" marR="0" algn="ctr">
                        <a:lnSpc>
                          <a:spcPct val="107000"/>
                        </a:lnSpc>
                        <a:spcBef>
                          <a:spcPts val="0"/>
                        </a:spcBef>
                        <a:spcAft>
                          <a:spcPts val="0"/>
                        </a:spcAft>
                      </a:pPr>
                      <a:r>
                        <a:rPr lang="en-US" sz="2800" b="1" kern="1200">
                          <a:solidFill>
                            <a:srgbClr val="C13131"/>
                          </a:solidFill>
                          <a:effectLst/>
                        </a:rPr>
                        <a:t>NEVER</a:t>
                      </a:r>
                      <a:r>
                        <a:rPr lang="en-US" sz="2800" kern="1200">
                          <a:effectLst/>
                        </a:rPr>
                        <a:t> report in CALPADS</a:t>
                      </a:r>
                      <a:endParaRPr lang="en-US" sz="2800" b="1">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80440" marR="80440" marT="40222" marB="40222" anchor="ctr">
                    <a:solidFill>
                      <a:srgbClr val="FFE5E1"/>
                    </a:solidFill>
                  </a:tcPr>
                </a:tc>
                <a:tc>
                  <a:txBody>
                    <a:bodyPr/>
                    <a:lstStyle/>
                    <a:p>
                      <a:pPr marL="0" marR="0" algn="ctr">
                        <a:lnSpc>
                          <a:spcPct val="107000"/>
                        </a:lnSpc>
                        <a:spcBef>
                          <a:spcPts val="0"/>
                        </a:spcBef>
                        <a:spcAft>
                          <a:spcPts val="0"/>
                        </a:spcAft>
                      </a:pPr>
                      <a:r>
                        <a:rPr lang="en-US" sz="2800" kern="1200">
                          <a:effectLst/>
                        </a:rPr>
                        <a:t>Do not submit a SPRG record to CP</a:t>
                      </a:r>
                      <a:r>
                        <a:rPr lang="en-US" sz="2800" kern="1200" baseline="0">
                          <a:effectLst/>
                        </a:rPr>
                        <a:t> </a:t>
                      </a:r>
                      <a:r>
                        <a:rPr lang="en-US" sz="2800" kern="1200">
                          <a:effectLst/>
                        </a:rPr>
                        <a:t>until eligibility is established for Academic</a:t>
                      </a:r>
                      <a:r>
                        <a:rPr lang="en-US" sz="2800" kern="1200" baseline="0">
                          <a:effectLst/>
                        </a:rPr>
                        <a:t> Year</a:t>
                      </a:r>
                      <a:endParaRPr lang="en-US" sz="2800">
                        <a:effectLst/>
                        <a:latin typeface="Calibri" panose="020F0502020204030204" pitchFamily="34" charset="0"/>
                        <a:ea typeface="Calibri" panose="020F0502020204030204" pitchFamily="34" charset="0"/>
                        <a:cs typeface="Calibri" panose="020F0502020204030204" pitchFamily="34" charset="0"/>
                      </a:endParaRPr>
                    </a:p>
                  </a:txBody>
                  <a:tcPr marL="80440" marR="80440" marT="40222" marB="40222" anchor="ctr">
                    <a:solidFill>
                      <a:srgbClr val="FFE5E1"/>
                    </a:solidFill>
                  </a:tcPr>
                </a:tc>
                <a:extLst>
                  <a:ext uri="{0D108BD9-81ED-4DB2-BD59-A6C34878D82A}">
                    <a16:rowId xmlns:a16="http://schemas.microsoft.com/office/drawing/2014/main" val="4225834556"/>
                  </a:ext>
                </a:extLst>
              </a:tr>
              <a:tr h="2730072">
                <a:tc>
                  <a:txBody>
                    <a:bodyPr/>
                    <a:lstStyle/>
                    <a:p>
                      <a:pPr marL="0" marR="0" algn="ctr">
                        <a:lnSpc>
                          <a:spcPct val="107000"/>
                        </a:lnSpc>
                        <a:spcBef>
                          <a:spcPts val="0"/>
                        </a:spcBef>
                        <a:spcAft>
                          <a:spcPts val="0"/>
                        </a:spcAft>
                      </a:pPr>
                      <a:r>
                        <a:rPr lang="en-US" sz="2800" b="1" kern="1200">
                          <a:effectLst/>
                        </a:rPr>
                        <a:t>Applications received </a:t>
                      </a:r>
                      <a:r>
                        <a:rPr lang="en-US" sz="2800" b="1" kern="1200">
                          <a:solidFill>
                            <a:srgbClr val="555FAD"/>
                          </a:solidFill>
                          <a:effectLst/>
                        </a:rPr>
                        <a:t>by 10/31</a:t>
                      </a:r>
                      <a:r>
                        <a:rPr lang="en-US" sz="2800" b="1" kern="1200">
                          <a:effectLst/>
                        </a:rPr>
                        <a:t> &amp; student found eligible </a:t>
                      </a:r>
                      <a:r>
                        <a:rPr lang="en-US" sz="2800" b="1" kern="1200">
                          <a:solidFill>
                            <a:srgbClr val="555FAD"/>
                          </a:solidFill>
                          <a:effectLst/>
                        </a:rPr>
                        <a:t>prior to, on or after 10/31</a:t>
                      </a:r>
                      <a:endParaRPr lang="en-US" sz="2800" b="1">
                        <a:solidFill>
                          <a:srgbClr val="555FAD"/>
                        </a:solidFill>
                        <a:effectLst/>
                        <a:latin typeface="Calibri" panose="020F0502020204030204" pitchFamily="34" charset="0"/>
                        <a:ea typeface="Calibri" panose="020F0502020204030204" pitchFamily="34" charset="0"/>
                        <a:cs typeface="Calibri" panose="020F0502020204030204" pitchFamily="34" charset="0"/>
                      </a:endParaRPr>
                    </a:p>
                  </a:txBody>
                  <a:tcPr marL="80440" marR="80440" marT="40222" marB="40222" anchor="ctr">
                    <a:solidFill>
                      <a:schemeClr val="bg1"/>
                    </a:solidFill>
                  </a:tcPr>
                </a:tc>
                <a:tc>
                  <a:txBody>
                    <a:bodyPr/>
                    <a:lstStyle/>
                    <a:p>
                      <a:pPr marL="0" marR="0" algn="ctr">
                        <a:lnSpc>
                          <a:spcPct val="107000"/>
                        </a:lnSpc>
                        <a:spcBef>
                          <a:spcPts val="0"/>
                        </a:spcBef>
                        <a:spcAft>
                          <a:spcPts val="0"/>
                        </a:spcAft>
                      </a:pPr>
                      <a:r>
                        <a:rPr lang="en-US" sz="2800" kern="1200">
                          <a:effectLst/>
                        </a:rPr>
                        <a:t>Entered and tracked in lunch program system</a:t>
                      </a:r>
                      <a:endParaRPr lang="en-US" sz="2800">
                        <a:effectLst/>
                        <a:latin typeface="Calibri" panose="020F0502020204030204" pitchFamily="34" charset="0"/>
                        <a:ea typeface="Calibri" panose="020F0502020204030204" pitchFamily="34" charset="0"/>
                        <a:cs typeface="Calibri" panose="020F0502020204030204" pitchFamily="34" charset="0"/>
                      </a:endParaRPr>
                    </a:p>
                  </a:txBody>
                  <a:tcPr marL="80440" marR="80440" marT="40222" marB="40222" anchor="ctr">
                    <a:solidFill>
                      <a:schemeClr val="bg1"/>
                    </a:solidFill>
                  </a:tcPr>
                </a:tc>
                <a:tc>
                  <a:txBody>
                    <a:bodyPr/>
                    <a:lstStyle/>
                    <a:p>
                      <a:pPr marL="0" marR="0" algn="ctr">
                        <a:lnSpc>
                          <a:spcPct val="107000"/>
                        </a:lnSpc>
                        <a:spcBef>
                          <a:spcPts val="0"/>
                        </a:spcBef>
                        <a:spcAft>
                          <a:spcPts val="0"/>
                        </a:spcAft>
                      </a:pPr>
                      <a:r>
                        <a:rPr lang="en-US" sz="2800" kern="1200">
                          <a:effectLst/>
                        </a:rPr>
                        <a:t>Report eligibility by submitting a Program 181/182 record </a:t>
                      </a:r>
                      <a:endParaRPr lang="en-US" sz="2800">
                        <a:effectLst/>
                      </a:endParaRPr>
                    </a:p>
                    <a:p>
                      <a:pPr marL="0" marR="0" algn="ctr">
                        <a:lnSpc>
                          <a:spcPct val="107000"/>
                        </a:lnSpc>
                        <a:spcBef>
                          <a:spcPts val="0"/>
                        </a:spcBef>
                        <a:spcAft>
                          <a:spcPts val="0"/>
                        </a:spcAft>
                      </a:pPr>
                      <a:r>
                        <a:rPr lang="en-US" sz="2800" kern="1200">
                          <a:effectLst/>
                        </a:rPr>
                        <a:t>FRPM eligible</a:t>
                      </a:r>
                    </a:p>
                    <a:p>
                      <a:pPr marL="0" marR="0" algn="ctr">
                        <a:lnSpc>
                          <a:spcPct val="107000"/>
                        </a:lnSpc>
                        <a:spcBef>
                          <a:spcPts val="0"/>
                        </a:spcBef>
                        <a:spcAft>
                          <a:spcPts val="0"/>
                        </a:spcAft>
                      </a:pPr>
                      <a:endParaRPr lang="en-US" sz="2800">
                        <a:effectLst/>
                      </a:endParaRPr>
                    </a:p>
                    <a:p>
                      <a:pPr marL="0" marR="0" algn="ctr">
                        <a:lnSpc>
                          <a:spcPct val="107000"/>
                        </a:lnSpc>
                        <a:spcBef>
                          <a:spcPts val="0"/>
                        </a:spcBef>
                        <a:spcAft>
                          <a:spcPts val="0"/>
                        </a:spcAft>
                      </a:pPr>
                      <a:r>
                        <a:rPr lang="en-US" sz="2800" kern="1200">
                          <a:effectLst/>
                        </a:rPr>
                        <a:t>Results Reported on 1.17 </a:t>
                      </a:r>
                    </a:p>
                    <a:p>
                      <a:pPr marL="0" marR="0" algn="ctr">
                        <a:lnSpc>
                          <a:spcPct val="107000"/>
                        </a:lnSpc>
                        <a:spcBef>
                          <a:spcPts val="0"/>
                        </a:spcBef>
                        <a:spcAft>
                          <a:spcPts val="0"/>
                        </a:spcAft>
                      </a:pPr>
                      <a:r>
                        <a:rPr lang="en-US" sz="2800" kern="1200">
                          <a:effectLst/>
                        </a:rPr>
                        <a:t>for LCFF</a:t>
                      </a:r>
                      <a:endParaRPr lang="en-US" sz="2800">
                        <a:effectLst/>
                        <a:latin typeface="Calibri" panose="020F0502020204030204" pitchFamily="34" charset="0"/>
                        <a:ea typeface="Calibri" panose="020F0502020204030204" pitchFamily="34" charset="0"/>
                        <a:cs typeface="Calibri" panose="020F0502020204030204" pitchFamily="34" charset="0"/>
                      </a:endParaRPr>
                    </a:p>
                  </a:txBody>
                  <a:tcPr marL="80440" marR="80440" marT="40222" marB="40222" anchor="ctr">
                    <a:solidFill>
                      <a:schemeClr val="bg1"/>
                    </a:solidFill>
                  </a:tcPr>
                </a:tc>
                <a:tc>
                  <a:txBody>
                    <a:bodyPr/>
                    <a:lstStyle/>
                    <a:p>
                      <a:pPr marL="0" marR="0" algn="ctr">
                        <a:lnSpc>
                          <a:spcPct val="107000"/>
                        </a:lnSpc>
                        <a:spcBef>
                          <a:spcPts val="0"/>
                        </a:spcBef>
                        <a:spcAft>
                          <a:spcPts val="0"/>
                        </a:spcAft>
                      </a:pPr>
                      <a:r>
                        <a:rPr lang="en-US" sz="2800">
                          <a:effectLst/>
                          <a:latin typeface="+mn-lt"/>
                          <a:ea typeface="Calibri" panose="020F0502020204030204" pitchFamily="34" charset="0"/>
                          <a:cs typeface="Calibri" panose="020F0502020204030204" pitchFamily="34" charset="0"/>
                        </a:rPr>
                        <a:t>Use Start date equal or prior to 10/31</a:t>
                      </a:r>
                    </a:p>
                  </a:txBody>
                  <a:tcPr marL="80440" marR="80440" marT="40222" marB="40222" anchor="ctr">
                    <a:solidFill>
                      <a:schemeClr val="bg1"/>
                    </a:solidFill>
                  </a:tcPr>
                </a:tc>
                <a:extLst>
                  <a:ext uri="{0D108BD9-81ED-4DB2-BD59-A6C34878D82A}">
                    <a16:rowId xmlns:a16="http://schemas.microsoft.com/office/drawing/2014/main" val="2410367033"/>
                  </a:ext>
                </a:extLst>
              </a:tr>
              <a:tr h="2284842">
                <a:tc>
                  <a:txBody>
                    <a:bodyPr/>
                    <a:lstStyle/>
                    <a:p>
                      <a:pPr marL="0" marR="0" algn="ctr">
                        <a:lnSpc>
                          <a:spcPct val="107000"/>
                        </a:lnSpc>
                        <a:spcBef>
                          <a:spcPts val="0"/>
                        </a:spcBef>
                        <a:spcAft>
                          <a:spcPts val="0"/>
                        </a:spcAft>
                      </a:pPr>
                      <a:r>
                        <a:rPr lang="en-US" sz="2800" b="1" kern="1200">
                          <a:effectLst/>
                        </a:rPr>
                        <a:t>Applications received </a:t>
                      </a:r>
                      <a:r>
                        <a:rPr lang="en-US" sz="2800" b="1" kern="1200">
                          <a:solidFill>
                            <a:srgbClr val="C00000"/>
                          </a:solidFill>
                          <a:effectLst/>
                        </a:rPr>
                        <a:t>after 10/31 </a:t>
                      </a:r>
                      <a:r>
                        <a:rPr lang="en-US" sz="2800" b="1" kern="1200">
                          <a:effectLst/>
                        </a:rPr>
                        <a:t>and student found eligible </a:t>
                      </a:r>
                      <a:r>
                        <a:rPr lang="en-US" sz="2800" b="1" kern="1200">
                          <a:solidFill>
                            <a:srgbClr val="C00000"/>
                          </a:solidFill>
                          <a:effectLst/>
                        </a:rPr>
                        <a:t>after 10/31</a:t>
                      </a:r>
                      <a:endParaRPr lang="en-US" sz="2800" b="1">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80440" marR="80440" marT="40222" marB="40222" anchor="ctr">
                    <a:solidFill>
                      <a:srgbClr val="FFE5E1"/>
                    </a:solidFill>
                  </a:tcPr>
                </a:tc>
                <a:tc>
                  <a:txBody>
                    <a:bodyPr/>
                    <a:lstStyle/>
                    <a:p>
                      <a:pPr marL="0" marR="0" algn="ctr">
                        <a:lnSpc>
                          <a:spcPct val="107000"/>
                        </a:lnSpc>
                        <a:spcBef>
                          <a:spcPts val="0"/>
                        </a:spcBef>
                        <a:spcAft>
                          <a:spcPts val="0"/>
                        </a:spcAft>
                      </a:pPr>
                      <a:r>
                        <a:rPr lang="en-US" sz="2800" kern="1200">
                          <a:effectLst/>
                        </a:rPr>
                        <a:t>Entered and tracked in lunch program system</a:t>
                      </a:r>
                      <a:endParaRPr lang="en-US" sz="2800">
                        <a:effectLst/>
                        <a:latin typeface="Calibri" panose="020F0502020204030204" pitchFamily="34" charset="0"/>
                        <a:ea typeface="Calibri" panose="020F0502020204030204" pitchFamily="34" charset="0"/>
                        <a:cs typeface="Calibri" panose="020F0502020204030204" pitchFamily="34" charset="0"/>
                      </a:endParaRPr>
                    </a:p>
                  </a:txBody>
                  <a:tcPr marL="80440" marR="80440" marT="40222" marB="40222" anchor="ctr">
                    <a:solidFill>
                      <a:srgbClr val="FFE5E1"/>
                    </a:solidFill>
                  </a:tcPr>
                </a:tc>
                <a:tc>
                  <a:txBody>
                    <a:bodyPr/>
                    <a:lstStyle/>
                    <a:p>
                      <a:pPr marL="0" marR="0" algn="ctr">
                        <a:lnSpc>
                          <a:spcPct val="107000"/>
                        </a:lnSpc>
                        <a:spcBef>
                          <a:spcPts val="0"/>
                        </a:spcBef>
                        <a:spcAft>
                          <a:spcPts val="0"/>
                        </a:spcAft>
                      </a:pPr>
                      <a:r>
                        <a:rPr lang="en-US" sz="2800" kern="1200">
                          <a:effectLst/>
                        </a:rPr>
                        <a:t>Report eligibility by submitting a Program 181/182 record using the true eligibility date</a:t>
                      </a:r>
                      <a:endParaRPr lang="en-US" sz="2800">
                        <a:effectLst/>
                      </a:endParaRPr>
                    </a:p>
                    <a:p>
                      <a:pPr marL="0" marR="0" algn="ctr">
                        <a:lnSpc>
                          <a:spcPct val="107000"/>
                        </a:lnSpc>
                        <a:spcBef>
                          <a:spcPts val="0"/>
                        </a:spcBef>
                        <a:spcAft>
                          <a:spcPts val="0"/>
                        </a:spcAft>
                      </a:pPr>
                      <a:r>
                        <a:rPr lang="en-US" sz="2800" kern="1200">
                          <a:effectLst/>
                        </a:rPr>
                        <a:t>NOT reported on 1.17 for LCFF (even if student enrolled on Census day)</a:t>
                      </a:r>
                      <a:endParaRPr lang="en-US" sz="2800">
                        <a:effectLst/>
                        <a:latin typeface="Calibri" panose="020F0502020204030204" pitchFamily="34" charset="0"/>
                        <a:ea typeface="Calibri" panose="020F0502020204030204" pitchFamily="34" charset="0"/>
                        <a:cs typeface="Calibri" panose="020F0502020204030204" pitchFamily="34" charset="0"/>
                      </a:endParaRPr>
                    </a:p>
                  </a:txBody>
                  <a:tcPr marL="80440" marR="80440" marT="40222" marB="40222" anchor="ctr">
                    <a:solidFill>
                      <a:srgbClr val="FFE5E1"/>
                    </a:solidFill>
                  </a:tcPr>
                </a:tc>
                <a:tc>
                  <a:txBody>
                    <a:bodyPr/>
                    <a:lstStyle/>
                    <a:p>
                      <a:pPr marL="0" marR="0" algn="ctr">
                        <a:lnSpc>
                          <a:spcPct val="107000"/>
                        </a:lnSpc>
                        <a:spcBef>
                          <a:spcPts val="0"/>
                        </a:spcBef>
                        <a:spcAft>
                          <a:spcPts val="0"/>
                        </a:spcAft>
                      </a:pPr>
                      <a:r>
                        <a:rPr lang="en-US" sz="2800">
                          <a:effectLst/>
                          <a:latin typeface="Calibri" panose="020F0502020204030204" pitchFamily="34" charset="0"/>
                          <a:ea typeface="Calibri" panose="020F0502020204030204" pitchFamily="34" charset="0"/>
                          <a:cs typeface="Calibri" panose="020F0502020204030204" pitchFamily="34" charset="0"/>
                        </a:rPr>
                        <a:t>Use start date equal to date application was received</a:t>
                      </a:r>
                    </a:p>
                  </a:txBody>
                  <a:tcPr marL="80440" marR="80440" marT="40222" marB="40222" anchor="ctr">
                    <a:solidFill>
                      <a:srgbClr val="FFE5E1"/>
                    </a:solidFill>
                  </a:tcPr>
                </a:tc>
                <a:extLst>
                  <a:ext uri="{0D108BD9-81ED-4DB2-BD59-A6C34878D82A}">
                    <a16:rowId xmlns:a16="http://schemas.microsoft.com/office/drawing/2014/main" val="574696467"/>
                  </a:ext>
                </a:extLst>
              </a:tr>
              <a:tr h="2106074">
                <a:tc>
                  <a:txBody>
                    <a:bodyPr/>
                    <a:lstStyle/>
                    <a:p>
                      <a:pPr marL="0" marR="0" algn="ctr">
                        <a:lnSpc>
                          <a:spcPct val="107000"/>
                        </a:lnSpc>
                        <a:spcBef>
                          <a:spcPts val="0"/>
                        </a:spcBef>
                        <a:spcAft>
                          <a:spcPts val="0"/>
                        </a:spcAft>
                      </a:pPr>
                      <a:r>
                        <a:rPr lang="en-US" sz="2800" b="1" kern="1200">
                          <a:effectLst/>
                        </a:rPr>
                        <a:t>Provision 2 and 3 or CEP Schools</a:t>
                      </a:r>
                      <a:endParaRPr lang="en-US" sz="2800" b="1">
                        <a:effectLst/>
                      </a:endParaRPr>
                    </a:p>
                    <a:p>
                      <a:pPr marL="0" marR="0" algn="ctr">
                        <a:lnSpc>
                          <a:spcPct val="107000"/>
                        </a:lnSpc>
                        <a:spcBef>
                          <a:spcPts val="0"/>
                        </a:spcBef>
                        <a:spcAft>
                          <a:spcPts val="0"/>
                        </a:spcAft>
                      </a:pPr>
                      <a:r>
                        <a:rPr lang="en-US" sz="2800" b="1" kern="1200">
                          <a:effectLst/>
                        </a:rPr>
                        <a:t>(Note: Base year requires collection from all students; succeeding years collection will only be from new students) </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80440" marR="80440" marT="40222" marB="40222" anchor="ctr">
                    <a:solidFill>
                      <a:schemeClr val="bg1"/>
                    </a:solidFill>
                  </a:tcPr>
                </a:tc>
                <a:tc>
                  <a:txBody>
                    <a:bodyPr/>
                    <a:lstStyle/>
                    <a:p>
                      <a:pPr marL="0" marR="0" algn="ctr">
                        <a:lnSpc>
                          <a:spcPct val="107000"/>
                        </a:lnSpc>
                        <a:spcBef>
                          <a:spcPts val="0"/>
                        </a:spcBef>
                        <a:spcAft>
                          <a:spcPts val="0"/>
                        </a:spcAft>
                      </a:pPr>
                      <a:r>
                        <a:rPr lang="en-US" sz="2800" kern="1200">
                          <a:effectLst/>
                        </a:rPr>
                        <a:t>Entered and tracked in lunch program system</a:t>
                      </a:r>
                      <a:endParaRPr lang="en-US" sz="2800">
                        <a:effectLst/>
                      </a:endParaRPr>
                    </a:p>
                    <a:p>
                      <a:pPr marL="0" marR="0" algn="ctr">
                        <a:lnSpc>
                          <a:spcPct val="107000"/>
                        </a:lnSpc>
                        <a:spcBef>
                          <a:spcPts val="0"/>
                        </a:spcBef>
                        <a:spcAft>
                          <a:spcPts val="0"/>
                        </a:spcAft>
                      </a:pPr>
                      <a:r>
                        <a:rPr lang="en-US" sz="2800" kern="1200">
                          <a:effectLst/>
                        </a:rPr>
                        <a:t> </a:t>
                      </a:r>
                      <a:endParaRPr lang="en-US" sz="2800">
                        <a:effectLst/>
                        <a:latin typeface="Calibri" panose="020F0502020204030204" pitchFamily="34" charset="0"/>
                        <a:ea typeface="Calibri" panose="020F0502020204030204" pitchFamily="34" charset="0"/>
                        <a:cs typeface="Calibri" panose="020F0502020204030204" pitchFamily="34" charset="0"/>
                      </a:endParaRPr>
                    </a:p>
                  </a:txBody>
                  <a:tcPr marL="80440" marR="80440" marT="40222" marB="40222" anchor="ctr">
                    <a:solidFill>
                      <a:schemeClr val="bg1"/>
                    </a:solidFill>
                  </a:tcPr>
                </a:tc>
                <a:tc>
                  <a:txBody>
                    <a:bodyPr/>
                    <a:lstStyle/>
                    <a:p>
                      <a:pPr marL="0" marR="0" algn="ctr">
                        <a:lnSpc>
                          <a:spcPct val="107000"/>
                        </a:lnSpc>
                        <a:spcBef>
                          <a:spcPts val="0"/>
                        </a:spcBef>
                        <a:spcAft>
                          <a:spcPts val="0"/>
                        </a:spcAft>
                      </a:pPr>
                      <a:r>
                        <a:rPr lang="en-US" sz="2800" kern="1200">
                          <a:effectLst/>
                        </a:rPr>
                        <a:t>Report eligibility by submitting a Program 181/182 record FRPM eligible</a:t>
                      </a:r>
                      <a:endParaRPr lang="en-US" sz="2800">
                        <a:effectLst/>
                      </a:endParaRPr>
                    </a:p>
                    <a:p>
                      <a:pPr marL="0" marR="0" algn="ctr">
                        <a:lnSpc>
                          <a:spcPct val="107000"/>
                        </a:lnSpc>
                        <a:spcBef>
                          <a:spcPts val="0"/>
                        </a:spcBef>
                        <a:spcAft>
                          <a:spcPts val="0"/>
                        </a:spcAft>
                      </a:pPr>
                      <a:r>
                        <a:rPr lang="en-US" sz="2800" kern="1200">
                          <a:effectLst/>
                        </a:rPr>
                        <a:t>Reported on 1.17 for LCFF</a:t>
                      </a:r>
                      <a:endParaRPr lang="en-US" sz="2800">
                        <a:effectLst/>
                        <a:latin typeface="Calibri" panose="020F0502020204030204" pitchFamily="34" charset="0"/>
                        <a:cs typeface="Calibri" panose="020F0502020204030204" pitchFamily="34" charset="0"/>
                      </a:endParaRPr>
                    </a:p>
                  </a:txBody>
                  <a:tcPr marL="80440" marR="80440" marT="40222" marB="40222" anchor="ctr">
                    <a:solidFill>
                      <a:schemeClr val="bg1"/>
                    </a:solidFill>
                  </a:tcPr>
                </a:tc>
                <a:tc>
                  <a:txBody>
                    <a:bodyPr/>
                    <a:lstStyle/>
                    <a:p>
                      <a:pPr marL="0" marR="0" algn="ctr">
                        <a:lnSpc>
                          <a:spcPct val="107000"/>
                        </a:lnSpc>
                        <a:spcBef>
                          <a:spcPts val="0"/>
                        </a:spcBef>
                        <a:spcAft>
                          <a:spcPts val="0"/>
                        </a:spcAft>
                      </a:pPr>
                      <a:r>
                        <a:rPr lang="en-US" sz="2800" kern="1200">
                          <a:effectLst/>
                        </a:rPr>
                        <a:t>Do not submit a SPRG record until eligibility is established for Academic Year </a:t>
                      </a:r>
                      <a:endParaRPr lang="en-US" sz="2800">
                        <a:effectLst/>
                        <a:latin typeface="Calibri" panose="020F0502020204030204" pitchFamily="34" charset="0"/>
                        <a:ea typeface="Calibri" panose="020F0502020204030204" pitchFamily="34" charset="0"/>
                        <a:cs typeface="Calibri" panose="020F0502020204030204" pitchFamily="34" charset="0"/>
                      </a:endParaRPr>
                    </a:p>
                  </a:txBody>
                  <a:tcPr marL="80440" marR="80440" marT="40222" marB="40222" anchor="ctr">
                    <a:solidFill>
                      <a:schemeClr val="bg1"/>
                    </a:solidFill>
                  </a:tcPr>
                </a:tc>
                <a:extLst>
                  <a:ext uri="{0D108BD9-81ED-4DB2-BD59-A6C34878D82A}">
                    <a16:rowId xmlns:a16="http://schemas.microsoft.com/office/drawing/2014/main" val="216558926"/>
                  </a:ext>
                </a:extLst>
              </a:tr>
            </a:tbl>
          </a:graphicData>
        </a:graphic>
      </p:graphicFrame>
      <p:sp>
        <p:nvSpPr>
          <p:cNvPr id="4" name="Slide Number Placeholder 3">
            <a:extLst>
              <a:ext uri="{FF2B5EF4-FFF2-40B4-BE49-F238E27FC236}">
                <a16:creationId xmlns:a16="http://schemas.microsoft.com/office/drawing/2014/main" id="{A572DA65-8064-4A9B-B265-97D33501062D}"/>
              </a:ext>
            </a:extLst>
          </p:cNvPr>
          <p:cNvSpPr>
            <a:spLocks noGrp="1"/>
          </p:cNvSpPr>
          <p:nvPr>
            <p:ph type="sldNum" sz="quarter" idx="11"/>
          </p:nvPr>
        </p:nvSpPr>
        <p:spPr>
          <a:xfrm>
            <a:off x="18372345" y="12985750"/>
            <a:ext cx="5486400" cy="730250"/>
          </a:xfrm>
        </p:spPr>
        <p:txBody>
          <a:bodyPr/>
          <a:lstStyle/>
          <a:p>
            <a:fld id="{4B73C415-D670-4716-A5EC-CC4D52CA2BAC}" type="slidenum">
              <a:rPr lang="en-US" noProof="0" smtClean="0"/>
              <a:pPr/>
              <a:t>12</a:t>
            </a:fld>
            <a:endParaRPr lang="en-US" noProof="0"/>
          </a:p>
        </p:txBody>
      </p:sp>
      <p:sp>
        <p:nvSpPr>
          <p:cNvPr id="2" name="Callout: Down Arrow 1">
            <a:extLst>
              <a:ext uri="{FF2B5EF4-FFF2-40B4-BE49-F238E27FC236}">
                <a16:creationId xmlns:a16="http://schemas.microsoft.com/office/drawing/2014/main" id="{219C402C-74C8-4E8A-8D6E-D7CB8B71B8E2}"/>
              </a:ext>
            </a:extLst>
          </p:cNvPr>
          <p:cNvSpPr/>
          <p:nvPr/>
        </p:nvSpPr>
        <p:spPr>
          <a:xfrm rot="-1440000">
            <a:off x="328370" y="279543"/>
            <a:ext cx="3658761" cy="2939749"/>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a:solidFill>
                  <a:srgbClr val="1D3787"/>
                </a:solidFill>
                <a:latin typeface="Aeries Sans"/>
              </a:rPr>
              <a:t>Error Free does not mean Accurate</a:t>
            </a:r>
            <a:r>
              <a:rPr lang="en-US" b="1">
                <a:solidFill>
                  <a:srgbClr val="344563"/>
                </a:solidFill>
                <a:latin typeface="Aeries Sans"/>
              </a:rPr>
              <a:t>!</a:t>
            </a:r>
          </a:p>
        </p:txBody>
      </p:sp>
      <p:sp>
        <p:nvSpPr>
          <p:cNvPr id="9" name="TextBox 8">
            <a:extLst>
              <a:ext uri="{FF2B5EF4-FFF2-40B4-BE49-F238E27FC236}">
                <a16:creationId xmlns:a16="http://schemas.microsoft.com/office/drawing/2014/main" id="{B294A344-46A2-689B-B88C-2E4A35E1260B}"/>
              </a:ext>
            </a:extLst>
          </p:cNvPr>
          <p:cNvSpPr txBox="1"/>
          <p:nvPr/>
        </p:nvSpPr>
        <p:spPr>
          <a:xfrm>
            <a:off x="5918200" y="12662573"/>
            <a:ext cx="13102087" cy="830997"/>
          </a:xfrm>
          <a:prstGeom prst="rect">
            <a:avLst/>
          </a:prstGeom>
          <a:noFill/>
        </p:spPr>
        <p:txBody>
          <a:bodyPr wrap="square">
            <a:spAutoFit/>
          </a:bodyPr>
          <a:lstStyle/>
          <a:p>
            <a:pPr algn="ctr"/>
            <a:r>
              <a:rPr lang="en-US" sz="4800">
                <a:solidFill>
                  <a:srgbClr val="FFFFFF"/>
                </a:solidFill>
                <a:latin typeface="Nunito Sans Bold"/>
                <a:hlinkClick r:id="rId5">
                  <a:extLst>
                    <a:ext uri="{A12FA001-AC4F-418D-AE19-62706E023703}">
                      <ahyp:hlinkClr xmlns:ahyp="http://schemas.microsoft.com/office/drawing/2018/hyperlinkcolor" val="tx"/>
                    </a:ext>
                  </a:extLst>
                </a:hlinkClick>
              </a:rPr>
              <a:t>https://www.cde.ca.gov/fg/aa/lc/lcfffaq.asp</a:t>
            </a:r>
            <a:r>
              <a:rPr lang="en-US" sz="4800">
                <a:solidFill>
                  <a:srgbClr val="FFFFFF"/>
                </a:solidFill>
                <a:latin typeface="Nunito Sans Bold"/>
              </a:rPr>
              <a:t> </a:t>
            </a:r>
          </a:p>
        </p:txBody>
      </p:sp>
    </p:spTree>
    <p:extLst>
      <p:ext uri="{BB962C8B-B14F-4D97-AF65-F5344CB8AC3E}">
        <p14:creationId xmlns:p14="http://schemas.microsoft.com/office/powerpoint/2010/main" val="46772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9" presetClass="emph" presetSubtype="0" fill="hold" grpId="0" nodeType="clickEffect">
                                  <p:stCondLst>
                                    <p:cond delay="0"/>
                                  </p:stCondLst>
                                  <p:childTnLst>
                                    <p:animClr clrSpc="rgb" dir="cw">
                                      <p:cBhvr override="childStyle">
                                        <p:cTn id="10" dur="500" fill="hold"/>
                                        <p:tgtEl>
                                          <p:spTgt spid="9"/>
                                        </p:tgtEl>
                                        <p:attrNameLst>
                                          <p:attrName>style.color</p:attrName>
                                        </p:attrNameLst>
                                      </p:cBhvr>
                                      <p:to>
                                        <a:schemeClr val="accent2"/>
                                      </p:to>
                                    </p:animClr>
                                    <p:animClr clrSpc="rgb" dir="cw">
                                      <p:cBhvr>
                                        <p:cTn id="11" dur="500" fill="hold"/>
                                        <p:tgtEl>
                                          <p:spTgt spid="9"/>
                                        </p:tgtEl>
                                        <p:attrNameLst>
                                          <p:attrName>fillcolor</p:attrName>
                                        </p:attrNameLst>
                                      </p:cBhvr>
                                      <p:to>
                                        <a:schemeClr val="accent2"/>
                                      </p:to>
                                    </p:animClr>
                                    <p:set>
                                      <p:cBhvr>
                                        <p:cTn id="12" dur="500" fill="hold"/>
                                        <p:tgtEl>
                                          <p:spTgt spid="9"/>
                                        </p:tgtEl>
                                        <p:attrNameLst>
                                          <p:attrName>fill.type</p:attrName>
                                        </p:attrNameLst>
                                      </p:cBhvr>
                                      <p:to>
                                        <p:strVal val="solid"/>
                                      </p:to>
                                    </p:set>
                                    <p:set>
                                      <p:cBhvr>
                                        <p:cTn id="13" dur="5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grpSp>
        <p:nvGrpSpPr>
          <p:cNvPr id="9" name="Group 8">
            <a:extLst>
              <a:ext uri="{FF2B5EF4-FFF2-40B4-BE49-F238E27FC236}">
                <a16:creationId xmlns:a16="http://schemas.microsoft.com/office/drawing/2014/main" id="{6BEA4763-17FF-7AEA-F23A-6D2516054268}"/>
              </a:ext>
            </a:extLst>
          </p:cNvPr>
          <p:cNvGrpSpPr/>
          <p:nvPr/>
        </p:nvGrpSpPr>
        <p:grpSpPr>
          <a:xfrm>
            <a:off x="0" y="0"/>
            <a:ext cx="24384000" cy="13716000"/>
            <a:chOff x="0" y="0"/>
            <a:chExt cx="24384000" cy="13716000"/>
          </a:xfrm>
        </p:grpSpPr>
        <p:sp>
          <p:nvSpPr>
            <p:cNvPr id="3" name="Freeform 2">
              <a:extLst>
                <a:ext uri="{FF2B5EF4-FFF2-40B4-BE49-F238E27FC236}">
                  <a16:creationId xmlns:a16="http://schemas.microsoft.com/office/drawing/2014/main" id="{7D6ADEEC-3406-7F57-9EAD-D84AB18ABE4D}"/>
                </a:ext>
              </a:extLst>
            </p:cNvPr>
            <p:cNvSpPr/>
            <p:nvPr/>
          </p:nvSpPr>
          <p:spPr>
            <a:xfrm>
              <a:off x="0" y="0"/>
              <a:ext cx="24384000" cy="13716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sz="4800"/>
            </a:p>
          </p:txBody>
        </p:sp>
        <p:sp>
          <p:nvSpPr>
            <p:cNvPr id="5" name="Freeform 4">
              <a:extLst>
                <a:ext uri="{FF2B5EF4-FFF2-40B4-BE49-F238E27FC236}">
                  <a16:creationId xmlns:a16="http://schemas.microsoft.com/office/drawing/2014/main" id="{FD6BC2CE-919D-05A2-3AFB-B573C642D9A0}"/>
                </a:ext>
              </a:extLst>
            </p:cNvPr>
            <p:cNvSpPr/>
            <p:nvPr/>
          </p:nvSpPr>
          <p:spPr>
            <a:xfrm>
              <a:off x="21895818" y="11949014"/>
              <a:ext cx="2233165" cy="1480020"/>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sz="4800"/>
            </a:p>
          </p:txBody>
        </p:sp>
        <p:sp>
          <p:nvSpPr>
            <p:cNvPr id="8" name="Google Shape;171;p3">
              <a:extLst>
                <a:ext uri="{FF2B5EF4-FFF2-40B4-BE49-F238E27FC236}">
                  <a16:creationId xmlns:a16="http://schemas.microsoft.com/office/drawing/2014/main" id="{12E075F4-2695-F66D-C05C-E16C56E2D227}"/>
                </a:ext>
              </a:extLst>
            </p:cNvPr>
            <p:cNvSpPr txBox="1">
              <a:spLocks/>
            </p:cNvSpPr>
            <p:nvPr/>
          </p:nvSpPr>
          <p:spPr>
            <a:xfrm>
              <a:off x="10896663" y="360125"/>
              <a:ext cx="13085060" cy="850800"/>
            </a:xfrm>
            <a:prstGeom prst="rect">
              <a:avLst/>
            </a:prstGeom>
            <a:noFill/>
            <a:ln>
              <a:noFill/>
            </a:ln>
          </p:spPr>
          <p:txBody>
            <a:bodyPr spcFirstLastPara="1" wrap="square" lIns="182850" tIns="91400" rIns="182850" bIns="914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9pPr>
            </a:lstStyle>
            <a:p>
              <a:pPr algn="r" defTabSz="914400">
                <a:lnSpc>
                  <a:spcPct val="90000"/>
                </a:lnSpc>
              </a:pPr>
              <a:r>
                <a:rPr lang="en-US" sz="4000" kern="0">
                  <a:solidFill>
                    <a:schemeClr val="lt1"/>
                  </a:solidFill>
                  <a:latin typeface="Aeries Sans" pitchFamily="50" charset="0"/>
                  <a:ea typeface="Nunito Sans"/>
                  <a:cs typeface="Nunito Sans"/>
                  <a:sym typeface="Nunito Sans"/>
                </a:rPr>
                <a:t>702: CALPADS Basics: Program Data Management</a:t>
              </a:r>
            </a:p>
          </p:txBody>
        </p:sp>
      </p:grpSp>
      <p:sp>
        <p:nvSpPr>
          <p:cNvPr id="6" name="TextBox 5">
            <a:extLst>
              <a:ext uri="{FF2B5EF4-FFF2-40B4-BE49-F238E27FC236}">
                <a16:creationId xmlns:a16="http://schemas.microsoft.com/office/drawing/2014/main" id="{12301918-6E0B-439B-887B-4F4BB4F14555}"/>
              </a:ext>
            </a:extLst>
          </p:cNvPr>
          <p:cNvSpPr txBox="1"/>
          <p:nvPr/>
        </p:nvSpPr>
        <p:spPr>
          <a:xfrm>
            <a:off x="1585389" y="3279246"/>
            <a:ext cx="21295163" cy="10279737"/>
          </a:xfrm>
          <a:prstGeom prst="rect">
            <a:avLst/>
          </a:prstGeom>
          <a:noFill/>
        </p:spPr>
        <p:txBody>
          <a:bodyPr wrap="square">
            <a:spAutoFit/>
          </a:bodyPr>
          <a:lstStyle/>
          <a:p>
            <a:pPr fontAlgn="base">
              <a:spcBef>
                <a:spcPts val="3000"/>
              </a:spcBef>
            </a:pPr>
            <a:r>
              <a:rPr lang="en-US" sz="4200">
                <a:solidFill>
                  <a:srgbClr val="FFFFFF"/>
                </a:solidFill>
                <a:latin typeface="Nunito Sans" pitchFamily="2" charset="0"/>
              </a:rPr>
              <a:t>Quick Access to Aeries CALPADS Documentation  </a:t>
            </a:r>
            <a:r>
              <a:rPr lang="en-US" sz="4200">
                <a:solidFill>
                  <a:srgbClr val="FFFFFF"/>
                </a:solidFill>
                <a:latin typeface="Nunito Sans" pitchFamily="2" charset="0"/>
                <a:hlinkClick r:id="rId5">
                  <a:extLst>
                    <a:ext uri="{A12FA001-AC4F-418D-AE19-62706E023703}">
                      <ahyp:hlinkClr xmlns:ahyp="http://schemas.microsoft.com/office/drawing/2018/hyperlinkcolor" val="tx"/>
                    </a:ext>
                  </a:extLst>
                </a:hlinkClick>
              </a:rPr>
              <a:t>CALPADS Quick Links </a:t>
            </a:r>
            <a:endParaRPr lang="en-US" sz="4200">
              <a:solidFill>
                <a:srgbClr val="FFFFFF"/>
              </a:solidFill>
              <a:latin typeface="Nunito Sans" pitchFamily="2" charset="0"/>
            </a:endParaRPr>
          </a:p>
          <a:p>
            <a:pPr fontAlgn="base">
              <a:spcBef>
                <a:spcPts val="3000"/>
              </a:spcBef>
            </a:pPr>
            <a:r>
              <a:rPr lang="en-US" sz="4200">
                <a:solidFill>
                  <a:srgbClr val="FFFFFF"/>
                </a:solidFill>
                <a:latin typeface="Nunito Sans" pitchFamily="2" charset="0"/>
              </a:rPr>
              <a:t>Aeries page details - </a:t>
            </a:r>
            <a:r>
              <a:rPr lang="en-US" sz="4200">
                <a:solidFill>
                  <a:srgbClr val="FFFFFF"/>
                </a:solidFill>
                <a:latin typeface="Nunito Sans" pitchFamily="2" charset="0"/>
                <a:hlinkClick r:id="rId6">
                  <a:extLst>
                    <a:ext uri="{A12FA001-AC4F-418D-AE19-62706E023703}">
                      <ahyp:hlinkClr xmlns:ahyp="http://schemas.microsoft.com/office/drawing/2018/hyperlinkcolor" val="tx"/>
                    </a:ext>
                  </a:extLst>
                </a:hlinkClick>
              </a:rPr>
              <a:t>Special Programs Page </a:t>
            </a:r>
            <a:r>
              <a:rPr lang="en-US" sz="4200">
                <a:solidFill>
                  <a:srgbClr val="FFFFFF"/>
                </a:solidFill>
                <a:latin typeface="Nunito Sans" pitchFamily="2" charset="0"/>
              </a:rPr>
              <a:t>  </a:t>
            </a:r>
          </a:p>
          <a:p>
            <a:pPr fontAlgn="base">
              <a:spcBef>
                <a:spcPts val="3000"/>
              </a:spcBef>
            </a:pPr>
            <a:r>
              <a:rPr lang="en-US" sz="4200">
                <a:solidFill>
                  <a:srgbClr val="FFFFFF"/>
                </a:solidFill>
                <a:latin typeface="Nunito Sans" pitchFamily="2" charset="0"/>
              </a:rPr>
              <a:t>CALPADS Special Programs Chart -  </a:t>
            </a:r>
            <a:r>
              <a:rPr lang="en-US" sz="4200">
                <a:solidFill>
                  <a:srgbClr val="FFFFFF"/>
                </a:solidFill>
                <a:latin typeface="Nunito Sans" pitchFamily="2" charset="0"/>
                <a:hlinkClick r:id="rId7">
                  <a:extLst>
                    <a:ext uri="{A12FA001-AC4F-418D-AE19-62706E023703}">
                      <ahyp:hlinkClr xmlns:ahyp="http://schemas.microsoft.com/office/drawing/2018/hyperlinkcolor" val="tx"/>
                    </a:ext>
                  </a:extLst>
                </a:hlinkClick>
              </a:rPr>
              <a:t>Special Programs Chart</a:t>
            </a:r>
            <a:endParaRPr lang="en-US" sz="4200">
              <a:solidFill>
                <a:srgbClr val="FFFFFF"/>
              </a:solidFill>
              <a:latin typeface="Nunito Sans" pitchFamily="2" charset="0"/>
            </a:endParaRPr>
          </a:p>
          <a:p>
            <a:pPr fontAlgn="base">
              <a:spcBef>
                <a:spcPts val="3000"/>
              </a:spcBef>
            </a:pPr>
            <a:r>
              <a:rPr lang="en-US" sz="4200">
                <a:solidFill>
                  <a:srgbClr val="FFFFFF"/>
                </a:solidFill>
                <a:latin typeface="Nunito Sans" pitchFamily="2" charset="0"/>
              </a:rPr>
              <a:t>Aeries page details - </a:t>
            </a:r>
            <a:r>
              <a:rPr lang="en-US" sz="4200">
                <a:solidFill>
                  <a:srgbClr val="FFFFFF"/>
                </a:solidFill>
                <a:latin typeface="Nunito Sans" pitchFamily="2" charset="0"/>
                <a:hlinkClick r:id="rId8">
                  <a:extLst>
                    <a:ext uri="{A12FA001-AC4F-418D-AE19-62706E023703}">
                      <ahyp:hlinkClr xmlns:ahyp="http://schemas.microsoft.com/office/drawing/2018/hyperlinkcolor" val="tx"/>
                    </a:ext>
                  </a:extLst>
                </a:hlinkClick>
              </a:rPr>
              <a:t>Free and Reduced Page </a:t>
            </a:r>
            <a:r>
              <a:rPr lang="en-US" sz="4200">
                <a:solidFill>
                  <a:srgbClr val="FFFFFF"/>
                </a:solidFill>
                <a:latin typeface="Nunito Sans" pitchFamily="2" charset="0"/>
              </a:rPr>
              <a:t>    </a:t>
            </a:r>
          </a:p>
          <a:p>
            <a:pPr fontAlgn="base">
              <a:spcBef>
                <a:spcPts val="3000"/>
              </a:spcBef>
            </a:pPr>
            <a:r>
              <a:rPr lang="en-US" sz="4200">
                <a:solidFill>
                  <a:srgbClr val="FFFFFF"/>
                </a:solidFill>
                <a:latin typeface="Nunito Sans" pitchFamily="2" charset="0"/>
              </a:rPr>
              <a:t>CALPADS Free and Reduced Meals  </a:t>
            </a:r>
            <a:r>
              <a:rPr lang="en-US" sz="4200">
                <a:solidFill>
                  <a:srgbClr val="FFFFFF"/>
                </a:solidFill>
                <a:latin typeface="Nunito Sans" pitchFamily="2" charset="0"/>
                <a:hlinkClick r:id="rId9">
                  <a:extLst>
                    <a:ext uri="{A12FA001-AC4F-418D-AE19-62706E023703}">
                      <ahyp:hlinkClr xmlns:ahyp="http://schemas.microsoft.com/office/drawing/2018/hyperlinkcolor" val="tx"/>
                    </a:ext>
                  </a:extLst>
                </a:hlinkClick>
              </a:rPr>
              <a:t>CALPADS in Aeries</a:t>
            </a:r>
            <a:endParaRPr lang="en-US" sz="4200">
              <a:solidFill>
                <a:srgbClr val="FFFFFF"/>
              </a:solidFill>
              <a:latin typeface="Nunito Sans" pitchFamily="2" charset="0"/>
            </a:endParaRPr>
          </a:p>
          <a:p>
            <a:pPr fontAlgn="base">
              <a:spcBef>
                <a:spcPts val="3000"/>
              </a:spcBef>
            </a:pPr>
            <a:r>
              <a:rPr lang="en-US" sz="4200">
                <a:solidFill>
                  <a:srgbClr val="FFFFFF"/>
                </a:solidFill>
                <a:latin typeface="Nunito Sans" pitchFamily="2" charset="0"/>
              </a:rPr>
              <a:t>NSLP/FRE Management Guidelines and Nuances  </a:t>
            </a:r>
            <a:r>
              <a:rPr lang="en-US" sz="4200">
                <a:solidFill>
                  <a:srgbClr val="FFFFFF"/>
                </a:solidFill>
                <a:latin typeface="Nunito Sans" pitchFamily="2" charset="0"/>
                <a:hlinkClick r:id="rId10">
                  <a:extLst>
                    <a:ext uri="{A12FA001-AC4F-418D-AE19-62706E023703}">
                      <ahyp:hlinkClr xmlns:ahyp="http://schemas.microsoft.com/office/drawing/2018/hyperlinkcolor" val="tx"/>
                    </a:ext>
                  </a:extLst>
                </a:hlinkClick>
              </a:rPr>
              <a:t>NSLP decision guide</a:t>
            </a:r>
            <a:endParaRPr lang="en-US" sz="4200">
              <a:solidFill>
                <a:srgbClr val="FFFFFF"/>
              </a:solidFill>
              <a:latin typeface="Nunito Sans" pitchFamily="2" charset="0"/>
            </a:endParaRPr>
          </a:p>
          <a:p>
            <a:pPr fontAlgn="base">
              <a:spcBef>
                <a:spcPts val="3000"/>
              </a:spcBef>
            </a:pPr>
            <a:r>
              <a:rPr lang="en-US" sz="4200">
                <a:solidFill>
                  <a:srgbClr val="FFFFFF"/>
                </a:solidFill>
                <a:latin typeface="Nunito Sans" pitchFamily="2" charset="0"/>
                <a:hlinkClick r:id="rId11">
                  <a:extLst>
                    <a:ext uri="{A12FA001-AC4F-418D-AE19-62706E023703}">
                      <ahyp:hlinkClr xmlns:ahyp="http://schemas.microsoft.com/office/drawing/2018/hyperlinkcolor" val="tx"/>
                    </a:ext>
                  </a:extLst>
                </a:hlinkClick>
              </a:rPr>
              <a:t>SPRG FAQ’S </a:t>
            </a:r>
            <a:endParaRPr lang="en-US" sz="4200">
              <a:solidFill>
                <a:srgbClr val="FFFFFF"/>
              </a:solidFill>
              <a:latin typeface="Nunito Sans" pitchFamily="2" charset="0"/>
            </a:endParaRPr>
          </a:p>
          <a:p>
            <a:pPr fontAlgn="base">
              <a:spcBef>
                <a:spcPts val="3000"/>
              </a:spcBef>
            </a:pPr>
            <a:r>
              <a:rPr lang="en-US" sz="4200">
                <a:solidFill>
                  <a:srgbClr val="FFFFFF"/>
                </a:solidFill>
                <a:latin typeface="Nunito Sans" pitchFamily="2" charset="0"/>
              </a:rPr>
              <a:t>CALPADS Submission Chart: an overview guide that lists the extract name, file name</a:t>
            </a:r>
            <a:br>
              <a:rPr lang="en-US" sz="4200">
                <a:solidFill>
                  <a:srgbClr val="FFFFFF"/>
                </a:solidFill>
                <a:latin typeface="Nunito Sans" pitchFamily="2" charset="0"/>
              </a:rPr>
            </a:br>
            <a:r>
              <a:rPr lang="en-US" sz="4200">
                <a:solidFill>
                  <a:srgbClr val="FFFFFF"/>
                </a:solidFill>
                <a:latin typeface="Nunito Sans" pitchFamily="2" charset="0"/>
              </a:rPr>
              <a:t>and frequency of submission - </a:t>
            </a:r>
            <a:r>
              <a:rPr lang="en-US" sz="4200">
                <a:solidFill>
                  <a:srgbClr val="FFFFFF"/>
                </a:solidFill>
                <a:latin typeface="Nunito Sans" pitchFamily="2" charset="0"/>
                <a:hlinkClick r:id="rId12">
                  <a:extLst>
                    <a:ext uri="{A12FA001-AC4F-418D-AE19-62706E023703}">
                      <ahyp:hlinkClr xmlns:ahyp="http://schemas.microsoft.com/office/drawing/2018/hyperlinkcolor" val="tx"/>
                    </a:ext>
                  </a:extLst>
                </a:hlinkClick>
              </a:rPr>
              <a:t>Submission Chart </a:t>
            </a:r>
            <a:endParaRPr lang="en-US" sz="4200">
              <a:solidFill>
                <a:srgbClr val="FFFFFF"/>
              </a:solidFill>
              <a:latin typeface="Nunito Sans" pitchFamily="2" charset="0"/>
            </a:endParaRPr>
          </a:p>
          <a:p>
            <a:pPr fontAlgn="base">
              <a:spcBef>
                <a:spcPts val="3000"/>
              </a:spcBef>
            </a:pPr>
            <a:r>
              <a:rPr lang="en-US" sz="4200">
                <a:solidFill>
                  <a:srgbClr val="FFFFFF"/>
                </a:solidFill>
                <a:latin typeface="Nunito Sans" pitchFamily="2" charset="0"/>
              </a:rPr>
              <a:t>CALPADS extracts web support folder that details various CALPADS files for </a:t>
            </a:r>
            <a:br>
              <a:rPr lang="en-US" sz="4200">
                <a:solidFill>
                  <a:srgbClr val="FFFFFF"/>
                </a:solidFill>
                <a:latin typeface="Nunito Sans" pitchFamily="2" charset="0"/>
              </a:rPr>
            </a:br>
            <a:r>
              <a:rPr lang="en-US" sz="4200">
                <a:solidFill>
                  <a:srgbClr val="FFFFFF"/>
                </a:solidFill>
                <a:latin typeface="Nunito Sans" pitchFamily="2" charset="0"/>
              </a:rPr>
              <a:t>submissions  and other CALPADS functions in Aeries: </a:t>
            </a:r>
            <a:r>
              <a:rPr lang="en-US" sz="4200">
                <a:solidFill>
                  <a:srgbClr val="FFFFFF"/>
                </a:solidFill>
                <a:latin typeface="Nunito Sans" pitchFamily="2" charset="0"/>
                <a:hlinkClick r:id="rId13">
                  <a:extLst>
                    <a:ext uri="{A12FA001-AC4F-418D-AE19-62706E023703}">
                      <ahyp:hlinkClr xmlns:ahyp="http://schemas.microsoft.com/office/drawing/2018/hyperlinkcolor" val="tx"/>
                    </a:ext>
                  </a:extLst>
                </a:hlinkClick>
              </a:rPr>
              <a:t>CALPADS Extracts </a:t>
            </a:r>
            <a:endParaRPr lang="en-US" sz="4200">
              <a:solidFill>
                <a:srgbClr val="FFFFFF"/>
              </a:solidFill>
              <a:latin typeface="Nunito Sans" pitchFamily="2" charset="0"/>
            </a:endParaRPr>
          </a:p>
        </p:txBody>
      </p:sp>
      <p:sp>
        <p:nvSpPr>
          <p:cNvPr id="7" name="Slide Title">
            <a:extLst>
              <a:ext uri="{FF2B5EF4-FFF2-40B4-BE49-F238E27FC236}">
                <a16:creationId xmlns:a16="http://schemas.microsoft.com/office/drawing/2014/main" id="{8138D58F-1814-4FA0-875D-6A09463137BB}"/>
              </a:ext>
            </a:extLst>
          </p:cNvPr>
          <p:cNvSpPr txBox="1"/>
          <p:nvPr/>
        </p:nvSpPr>
        <p:spPr>
          <a:xfrm>
            <a:off x="1452256" y="1527200"/>
            <a:ext cx="23172821" cy="1200329"/>
          </a:xfrm>
          <a:prstGeom prst="rect">
            <a:avLst/>
          </a:prstGeom>
          <a:noFill/>
        </p:spPr>
        <p:txBody>
          <a:bodyPr wrap="square" lIns="91440" tIns="45720" rIns="91440" bIns="45720" rtlCol="0" anchor="t">
            <a:spAutoFit/>
          </a:bodyPr>
          <a:lstStyle/>
          <a:p>
            <a:r>
              <a:rPr lang="en-US" sz="7200" kern="1700" spc="230">
                <a:solidFill>
                  <a:schemeClr val="bg1"/>
                </a:solidFill>
                <a:latin typeface="Arial Black"/>
              </a:rPr>
              <a:t>AERIES SUPPORT HELPFUL LINKS </a:t>
            </a:r>
            <a:endParaRPr lang="en-US" sz="7200" kern="1700" spc="230">
              <a:solidFill>
                <a:schemeClr val="bg1"/>
              </a:solidFill>
              <a:latin typeface="Arial Black" panose="020B0A04020102020204" pitchFamily="34" charset="0"/>
            </a:endParaRPr>
          </a:p>
        </p:txBody>
      </p:sp>
    </p:spTree>
    <p:extLst>
      <p:ext uri="{BB962C8B-B14F-4D97-AF65-F5344CB8AC3E}">
        <p14:creationId xmlns:p14="http://schemas.microsoft.com/office/powerpoint/2010/main" val="2496783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32030B-CC20-32EC-40EE-4B368676CAEA}"/>
              </a:ext>
            </a:extLst>
          </p:cNvPr>
          <p:cNvGrpSpPr/>
          <p:nvPr/>
        </p:nvGrpSpPr>
        <p:grpSpPr>
          <a:xfrm>
            <a:off x="0" y="0"/>
            <a:ext cx="24384000" cy="13716000"/>
            <a:chOff x="0" y="0"/>
            <a:chExt cx="24384000" cy="13716000"/>
          </a:xfrm>
        </p:grpSpPr>
        <p:sp>
          <p:nvSpPr>
            <p:cNvPr id="5" name="Freeform 2">
              <a:extLst>
                <a:ext uri="{FF2B5EF4-FFF2-40B4-BE49-F238E27FC236}">
                  <a16:creationId xmlns:a16="http://schemas.microsoft.com/office/drawing/2014/main" id="{CE1CA15B-BE0B-71C7-0C73-40A07B3CB329}"/>
                </a:ext>
              </a:extLst>
            </p:cNvPr>
            <p:cNvSpPr/>
            <p:nvPr/>
          </p:nvSpPr>
          <p:spPr>
            <a:xfrm>
              <a:off x="0" y="0"/>
              <a:ext cx="24384000" cy="13716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sz="4800"/>
            </a:p>
          </p:txBody>
        </p:sp>
        <p:sp>
          <p:nvSpPr>
            <p:cNvPr id="6" name="Freeform 4">
              <a:extLst>
                <a:ext uri="{FF2B5EF4-FFF2-40B4-BE49-F238E27FC236}">
                  <a16:creationId xmlns:a16="http://schemas.microsoft.com/office/drawing/2014/main" id="{3A81B7CA-7AFF-EFF0-543E-AF72D2024831}"/>
                </a:ext>
              </a:extLst>
            </p:cNvPr>
            <p:cNvSpPr/>
            <p:nvPr/>
          </p:nvSpPr>
          <p:spPr>
            <a:xfrm>
              <a:off x="21895818" y="11949014"/>
              <a:ext cx="2233165" cy="1480020"/>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sz="4800"/>
            </a:p>
          </p:txBody>
        </p:sp>
        <p:sp>
          <p:nvSpPr>
            <p:cNvPr id="7" name="Google Shape;171;p3">
              <a:extLst>
                <a:ext uri="{FF2B5EF4-FFF2-40B4-BE49-F238E27FC236}">
                  <a16:creationId xmlns:a16="http://schemas.microsoft.com/office/drawing/2014/main" id="{A67BCAE9-97E7-F37B-5B4D-43FC0B1C8E59}"/>
                </a:ext>
              </a:extLst>
            </p:cNvPr>
            <p:cNvSpPr txBox="1">
              <a:spLocks/>
            </p:cNvSpPr>
            <p:nvPr/>
          </p:nvSpPr>
          <p:spPr>
            <a:xfrm>
              <a:off x="10896663" y="360125"/>
              <a:ext cx="13085060" cy="850800"/>
            </a:xfrm>
            <a:prstGeom prst="rect">
              <a:avLst/>
            </a:prstGeom>
            <a:noFill/>
            <a:ln>
              <a:noFill/>
            </a:ln>
          </p:spPr>
          <p:txBody>
            <a:bodyPr spcFirstLastPara="1" wrap="square" lIns="182850" tIns="91400" rIns="182850" bIns="914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9pPr>
            </a:lstStyle>
            <a:p>
              <a:pPr algn="r" defTabSz="914400">
                <a:lnSpc>
                  <a:spcPct val="90000"/>
                </a:lnSpc>
              </a:pPr>
              <a:r>
                <a:rPr lang="en-US" sz="4000" kern="0">
                  <a:solidFill>
                    <a:schemeClr val="lt1"/>
                  </a:solidFill>
                  <a:latin typeface="Aeries Sans" pitchFamily="50" charset="0"/>
                  <a:ea typeface="Nunito Sans"/>
                  <a:cs typeface="Nunito Sans"/>
                  <a:sym typeface="Nunito Sans"/>
                </a:rPr>
                <a:t>702: CALPADS Basics: Program Data Management</a:t>
              </a:r>
            </a:p>
          </p:txBody>
        </p:sp>
      </p:grpSp>
      <p:sp>
        <p:nvSpPr>
          <p:cNvPr id="4" name="Slide Number Placeholder 3">
            <a:extLst>
              <a:ext uri="{FF2B5EF4-FFF2-40B4-BE49-F238E27FC236}">
                <a16:creationId xmlns:a16="http://schemas.microsoft.com/office/drawing/2014/main" id="{321E4E7A-3290-40A3-9B4A-26A8B4EAB92C}"/>
              </a:ext>
            </a:extLst>
          </p:cNvPr>
          <p:cNvSpPr>
            <a:spLocks noGrp="1"/>
          </p:cNvSpPr>
          <p:nvPr>
            <p:ph type="sldNum" sz="quarter" idx="11"/>
          </p:nvPr>
        </p:nvSpPr>
        <p:spPr/>
        <p:txBody>
          <a:bodyPr/>
          <a:lstStyle/>
          <a:p>
            <a:fld id="{4B73C415-D670-4716-A5EC-CC4D52CA2BAC}" type="slidenum">
              <a:rPr lang="en-US">
                <a:solidFill>
                  <a:prstClr val="black">
                    <a:lumMod val="65000"/>
                    <a:lumOff val="35000"/>
                  </a:prstClr>
                </a:solidFill>
                <a:latin typeface="Tahoma"/>
              </a:rPr>
              <a:pPr/>
              <a:t>14</a:t>
            </a:fld>
            <a:endParaRPr lang="en-US">
              <a:solidFill>
                <a:prstClr val="black">
                  <a:lumMod val="65000"/>
                  <a:lumOff val="35000"/>
                </a:prstClr>
              </a:solidFill>
              <a:latin typeface="Tahoma"/>
            </a:endParaRPr>
          </a:p>
        </p:txBody>
      </p:sp>
      <p:sp>
        <p:nvSpPr>
          <p:cNvPr id="9" name="Slide Title">
            <a:extLst>
              <a:ext uri="{FF2B5EF4-FFF2-40B4-BE49-F238E27FC236}">
                <a16:creationId xmlns:a16="http://schemas.microsoft.com/office/drawing/2014/main" id="{5A519394-2792-40B7-B656-A616ABB8B100}"/>
              </a:ext>
            </a:extLst>
          </p:cNvPr>
          <p:cNvSpPr txBox="1"/>
          <p:nvPr/>
        </p:nvSpPr>
        <p:spPr>
          <a:xfrm>
            <a:off x="1179509" y="1668413"/>
            <a:ext cx="22020502" cy="1323440"/>
          </a:xfrm>
          <a:prstGeom prst="rect">
            <a:avLst/>
          </a:prstGeom>
          <a:noFill/>
        </p:spPr>
        <p:txBody>
          <a:bodyPr wrap="square" lIns="91440" tIns="45720" rIns="91440" bIns="45720" rtlCol="0" anchor="t">
            <a:spAutoFit/>
          </a:bodyPr>
          <a:lstStyle/>
          <a:p>
            <a:pPr algn="ctr"/>
            <a:r>
              <a:rPr lang="en-US" sz="8000" kern="1700" spc="230">
                <a:solidFill>
                  <a:srgbClr val="FFFFFF"/>
                </a:solidFill>
                <a:latin typeface="Arial Black" panose="020B0A04020102020204" pitchFamily="34" charset="0"/>
              </a:rPr>
              <a:t>RESOURCES</a:t>
            </a:r>
            <a:endParaRPr lang="en-US">
              <a:solidFill>
                <a:srgbClr val="FFFFFF"/>
              </a:solidFill>
            </a:endParaRPr>
          </a:p>
        </p:txBody>
      </p:sp>
      <p:sp>
        <p:nvSpPr>
          <p:cNvPr id="2" name="Rectangle 1">
            <a:extLst>
              <a:ext uri="{FF2B5EF4-FFF2-40B4-BE49-F238E27FC236}">
                <a16:creationId xmlns:a16="http://schemas.microsoft.com/office/drawing/2014/main" id="{C367EFFF-0977-1644-76F9-8CF028B81D6C}"/>
              </a:ext>
            </a:extLst>
          </p:cNvPr>
          <p:cNvSpPr/>
          <p:nvPr/>
        </p:nvSpPr>
        <p:spPr>
          <a:xfrm>
            <a:off x="1109170" y="3861897"/>
            <a:ext cx="1737360" cy="16897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4" name="Group 23">
            <a:extLst>
              <a:ext uri="{FF2B5EF4-FFF2-40B4-BE49-F238E27FC236}">
                <a16:creationId xmlns:a16="http://schemas.microsoft.com/office/drawing/2014/main" id="{5D5A7ADA-4710-0D59-03B4-F14B84F550C2}"/>
              </a:ext>
            </a:extLst>
          </p:cNvPr>
          <p:cNvGrpSpPr/>
          <p:nvPr/>
        </p:nvGrpSpPr>
        <p:grpSpPr>
          <a:xfrm>
            <a:off x="1261955" y="3998312"/>
            <a:ext cx="22238487" cy="1504946"/>
            <a:chOff x="1261955" y="3217933"/>
            <a:chExt cx="22238487" cy="1504946"/>
          </a:xfrm>
        </p:grpSpPr>
        <p:pic>
          <p:nvPicPr>
            <p:cNvPr id="12" name="Picture 11" descr="Favicon.ai">
              <a:extLst>
                <a:ext uri="{FF2B5EF4-FFF2-40B4-BE49-F238E27FC236}">
                  <a16:creationId xmlns:a16="http://schemas.microsoft.com/office/drawing/2014/main" id="{08FC96B9-FCCC-4499-B216-E5E3773436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1955" y="3217933"/>
              <a:ext cx="1509497" cy="1504946"/>
            </a:xfrm>
            <a:prstGeom prst="rect">
              <a:avLst/>
            </a:prstGeom>
          </p:spPr>
        </p:pic>
        <p:sp>
          <p:nvSpPr>
            <p:cNvPr id="13" name="TextBox 12">
              <a:extLst>
                <a:ext uri="{FF2B5EF4-FFF2-40B4-BE49-F238E27FC236}">
                  <a16:creationId xmlns:a16="http://schemas.microsoft.com/office/drawing/2014/main" id="{3C7F8DB0-006E-491B-93E3-FA11DA6521A4}"/>
                </a:ext>
              </a:extLst>
            </p:cNvPr>
            <p:cNvSpPr txBox="1"/>
            <p:nvPr/>
          </p:nvSpPr>
          <p:spPr>
            <a:xfrm>
              <a:off x="3463306" y="3552784"/>
              <a:ext cx="20037136" cy="830997"/>
            </a:xfrm>
            <a:prstGeom prst="rect">
              <a:avLst/>
            </a:prstGeom>
            <a:noFill/>
          </p:spPr>
          <p:txBody>
            <a:bodyPr wrap="square" lIns="91440" tIns="45720" rIns="91440" bIns="45720" rtlCol="0" anchor="t">
              <a:spAutoFit/>
            </a:bodyPr>
            <a:lstStyle/>
            <a:p>
              <a:r>
                <a:rPr lang="en-US" sz="4800" b="1" spc="100">
                  <a:solidFill>
                    <a:srgbClr val="FFFFFF"/>
                  </a:solidFill>
                  <a:latin typeface="Nunito Sans Bold"/>
                  <a:ea typeface="Open Sans"/>
                  <a:cs typeface="Helvetica Neue"/>
                  <a:hlinkClick r:id="rId6">
                    <a:extLst>
                      <a:ext uri="{A12FA001-AC4F-418D-AE19-62706E023703}">
                        <ahyp:hlinkClr xmlns:ahyp="http://schemas.microsoft.com/office/drawing/2018/hyperlinkcolor" val="tx"/>
                      </a:ext>
                    </a:extLst>
                  </a:hlinkClick>
                </a:rPr>
                <a:t>https://support.aeries.com/support/solutions/14000072241</a:t>
              </a:r>
              <a:endParaRPr lang="en-US" sz="4800" b="1" spc="100">
                <a:solidFill>
                  <a:srgbClr val="FFFFFF"/>
                </a:solidFill>
                <a:latin typeface="Nunito Sans Bold"/>
                <a:ea typeface="Open Sans"/>
                <a:cs typeface="Helvetica Neue"/>
              </a:endParaRPr>
            </a:p>
          </p:txBody>
        </p:sp>
      </p:grpSp>
      <p:grpSp>
        <p:nvGrpSpPr>
          <p:cNvPr id="18" name="Group 17">
            <a:extLst>
              <a:ext uri="{FF2B5EF4-FFF2-40B4-BE49-F238E27FC236}">
                <a16:creationId xmlns:a16="http://schemas.microsoft.com/office/drawing/2014/main" id="{18710896-CDD0-9FE9-986A-C19BD2020E91}"/>
              </a:ext>
            </a:extLst>
          </p:cNvPr>
          <p:cNvGrpSpPr/>
          <p:nvPr/>
        </p:nvGrpSpPr>
        <p:grpSpPr>
          <a:xfrm>
            <a:off x="1758709" y="6499929"/>
            <a:ext cx="21677967" cy="1569658"/>
            <a:chOff x="1758709" y="6073171"/>
            <a:chExt cx="21677967" cy="1569658"/>
          </a:xfrm>
        </p:grpSpPr>
        <p:pic>
          <p:nvPicPr>
            <p:cNvPr id="14" name="Picture 13">
              <a:extLst>
                <a:ext uri="{FF2B5EF4-FFF2-40B4-BE49-F238E27FC236}">
                  <a16:creationId xmlns:a16="http://schemas.microsoft.com/office/drawing/2014/main" id="{71A43DF3-0E0F-426C-A29B-BFD6CD38E370}"/>
                </a:ext>
              </a:extLst>
            </p:cNvPr>
            <p:cNvPicPr>
              <a:picLocks noChangeAspect="1"/>
            </p:cNvPicPr>
            <p:nvPr/>
          </p:nvPicPr>
          <p:blipFill>
            <a:blip r:embed="rId7"/>
            <a:stretch>
              <a:fillRect/>
            </a:stretch>
          </p:blipFill>
          <p:spPr>
            <a:xfrm>
              <a:off x="1758709" y="6073171"/>
              <a:ext cx="4945267" cy="1569658"/>
            </a:xfrm>
            <a:prstGeom prst="rect">
              <a:avLst/>
            </a:prstGeom>
          </p:spPr>
        </p:pic>
        <p:sp>
          <p:nvSpPr>
            <p:cNvPr id="15" name="TextBox 14">
              <a:extLst>
                <a:ext uri="{FF2B5EF4-FFF2-40B4-BE49-F238E27FC236}">
                  <a16:creationId xmlns:a16="http://schemas.microsoft.com/office/drawing/2014/main" id="{6B24C0F1-66D4-41FE-8F89-F69756719154}"/>
                </a:ext>
              </a:extLst>
            </p:cNvPr>
            <p:cNvSpPr txBox="1"/>
            <p:nvPr/>
          </p:nvSpPr>
          <p:spPr>
            <a:xfrm>
              <a:off x="7385613" y="6364507"/>
              <a:ext cx="16051063" cy="830997"/>
            </a:xfrm>
            <a:prstGeom prst="rect">
              <a:avLst/>
            </a:prstGeom>
            <a:noFill/>
          </p:spPr>
          <p:txBody>
            <a:bodyPr wrap="square" lIns="91440" tIns="45720" rIns="91440" bIns="45720" rtlCol="0" anchor="t">
              <a:spAutoFit/>
            </a:bodyPr>
            <a:lstStyle/>
            <a:p>
              <a:r>
                <a:rPr lang="en-US" sz="4800" b="1" spc="100">
                  <a:solidFill>
                    <a:srgbClr val="FFFFFF"/>
                  </a:solidFill>
                  <a:latin typeface="Nunito Sans Bold"/>
                  <a:ea typeface="Open Sans"/>
                  <a:cs typeface="Helvetica Neue"/>
                  <a:hlinkClick r:id="rId8">
                    <a:extLst>
                      <a:ext uri="{A12FA001-AC4F-418D-AE19-62706E023703}">
                        <ahyp:hlinkClr xmlns:ahyp="http://schemas.microsoft.com/office/drawing/2018/hyperlinkcolor" val="tx"/>
                      </a:ext>
                    </a:extLst>
                  </a:hlinkClick>
                </a:rPr>
                <a:t>https://www.cde.ca.gov/ds/sp/cl/systemdocs.asp</a:t>
              </a:r>
              <a:endParaRPr lang="en-US" sz="4800" b="1">
                <a:solidFill>
                  <a:srgbClr val="FFFFFF"/>
                </a:solidFill>
                <a:latin typeface="Nunito Sans Bold"/>
                <a:ea typeface="Open Sans"/>
                <a:cs typeface="Lato"/>
              </a:endParaRPr>
            </a:p>
          </p:txBody>
        </p:sp>
      </p:grpSp>
      <p:grpSp>
        <p:nvGrpSpPr>
          <p:cNvPr id="11" name="Group 10">
            <a:extLst>
              <a:ext uri="{FF2B5EF4-FFF2-40B4-BE49-F238E27FC236}">
                <a16:creationId xmlns:a16="http://schemas.microsoft.com/office/drawing/2014/main" id="{F4A49FA0-B576-6974-A11A-156A92B430F9}"/>
              </a:ext>
            </a:extLst>
          </p:cNvPr>
          <p:cNvGrpSpPr/>
          <p:nvPr/>
        </p:nvGrpSpPr>
        <p:grpSpPr>
          <a:xfrm>
            <a:off x="2203637" y="9053062"/>
            <a:ext cx="21626882" cy="1569659"/>
            <a:chOff x="2203637" y="8951389"/>
            <a:chExt cx="21626882" cy="1569659"/>
          </a:xfrm>
        </p:grpSpPr>
        <p:pic>
          <p:nvPicPr>
            <p:cNvPr id="19" name="Picture 18">
              <a:extLst>
                <a:ext uri="{FF2B5EF4-FFF2-40B4-BE49-F238E27FC236}">
                  <a16:creationId xmlns:a16="http://schemas.microsoft.com/office/drawing/2014/main" id="{94345764-E377-42DE-B684-BE2DD7D44F57}"/>
                </a:ext>
              </a:extLst>
            </p:cNvPr>
            <p:cNvPicPr>
              <a:picLocks noChangeAspect="1"/>
            </p:cNvPicPr>
            <p:nvPr/>
          </p:nvPicPr>
          <p:blipFill>
            <a:blip r:embed="rId9"/>
            <a:stretch>
              <a:fillRect/>
            </a:stretch>
          </p:blipFill>
          <p:spPr>
            <a:xfrm>
              <a:off x="2203637" y="8951389"/>
              <a:ext cx="8571164" cy="1569659"/>
            </a:xfrm>
            <a:prstGeom prst="rect">
              <a:avLst/>
            </a:prstGeom>
          </p:spPr>
        </p:pic>
        <p:sp>
          <p:nvSpPr>
            <p:cNvPr id="20" name="TextBox 19">
              <a:extLst>
                <a:ext uri="{FF2B5EF4-FFF2-40B4-BE49-F238E27FC236}">
                  <a16:creationId xmlns:a16="http://schemas.microsoft.com/office/drawing/2014/main" id="{44992619-833B-4710-9B2B-31CE7A3C7214}"/>
                </a:ext>
              </a:extLst>
            </p:cNvPr>
            <p:cNvSpPr txBox="1"/>
            <p:nvPr/>
          </p:nvSpPr>
          <p:spPr>
            <a:xfrm>
              <a:off x="11450025" y="9320583"/>
              <a:ext cx="12380494" cy="830997"/>
            </a:xfrm>
            <a:prstGeom prst="rect">
              <a:avLst/>
            </a:prstGeom>
            <a:noFill/>
          </p:spPr>
          <p:txBody>
            <a:bodyPr wrap="square" lIns="91440" tIns="45720" rIns="91440" bIns="45720" anchor="t">
              <a:spAutoFit/>
            </a:bodyPr>
            <a:lstStyle/>
            <a:p>
              <a:r>
                <a:rPr lang="en-US" sz="4800" b="1">
                  <a:solidFill>
                    <a:srgbClr val="FFFFFF"/>
                  </a:solidFill>
                  <a:latin typeface="Nunito Sans Bold"/>
                  <a:ea typeface="Open Sans"/>
                  <a:cs typeface="Lato"/>
                  <a:hlinkClick r:id="rId10">
                    <a:extLst>
                      <a:ext uri="{A12FA001-AC4F-418D-AE19-62706E023703}">
                        <ahyp:hlinkClr xmlns:ahyp="http://schemas.microsoft.com/office/drawing/2018/hyperlinkcolor" val="tx"/>
                      </a:ext>
                    </a:extLst>
                  </a:hlinkClick>
                </a:rPr>
                <a:t>https://csis.fcmat.org/resources</a:t>
              </a:r>
              <a:endParaRPr lang="en-US" sz="4800" b="1">
                <a:solidFill>
                  <a:srgbClr val="FFFFFF"/>
                </a:solidFill>
                <a:latin typeface="Nunito Sans Bold"/>
                <a:ea typeface="Open Sans"/>
                <a:cs typeface="Lato"/>
              </a:endParaRPr>
            </a:p>
          </p:txBody>
        </p:sp>
      </p:grpSp>
      <p:grpSp>
        <p:nvGrpSpPr>
          <p:cNvPr id="17" name="Group 16">
            <a:extLst>
              <a:ext uri="{FF2B5EF4-FFF2-40B4-BE49-F238E27FC236}">
                <a16:creationId xmlns:a16="http://schemas.microsoft.com/office/drawing/2014/main" id="{B9B4F707-86A4-F943-BC19-CC74ADF408ED}"/>
              </a:ext>
            </a:extLst>
          </p:cNvPr>
          <p:cNvGrpSpPr/>
          <p:nvPr/>
        </p:nvGrpSpPr>
        <p:grpSpPr>
          <a:xfrm>
            <a:off x="3732359" y="11623367"/>
            <a:ext cx="19560435" cy="1123950"/>
            <a:chOff x="3732359" y="11623367"/>
            <a:chExt cx="19560435" cy="1123950"/>
          </a:xfrm>
        </p:grpSpPr>
        <p:grpSp>
          <p:nvGrpSpPr>
            <p:cNvPr id="10" name="Group 9">
              <a:extLst>
                <a:ext uri="{FF2B5EF4-FFF2-40B4-BE49-F238E27FC236}">
                  <a16:creationId xmlns:a16="http://schemas.microsoft.com/office/drawing/2014/main" id="{1E02555A-6BDF-BA5F-E75C-5959502F53D4}"/>
                </a:ext>
              </a:extLst>
            </p:cNvPr>
            <p:cNvGrpSpPr/>
            <p:nvPr/>
          </p:nvGrpSpPr>
          <p:grpSpPr>
            <a:xfrm>
              <a:off x="3732359" y="11623367"/>
              <a:ext cx="6391275" cy="1123950"/>
              <a:chOff x="5827322" y="11704482"/>
              <a:chExt cx="6391275" cy="1123950"/>
            </a:xfrm>
          </p:grpSpPr>
          <p:pic>
            <p:nvPicPr>
              <p:cNvPr id="21" name="Picture 20">
                <a:extLst>
                  <a:ext uri="{FF2B5EF4-FFF2-40B4-BE49-F238E27FC236}">
                    <a16:creationId xmlns:a16="http://schemas.microsoft.com/office/drawing/2014/main" id="{DE7B7774-7551-4525-A42A-8048FE0D7BA3}"/>
                  </a:ext>
                </a:extLst>
              </p:cNvPr>
              <p:cNvPicPr>
                <a:picLocks noChangeAspect="1"/>
              </p:cNvPicPr>
              <p:nvPr/>
            </p:nvPicPr>
            <p:blipFill>
              <a:blip r:embed="rId11"/>
              <a:stretch>
                <a:fillRect/>
              </a:stretch>
            </p:blipFill>
            <p:spPr>
              <a:xfrm>
                <a:off x="5827322" y="11735063"/>
                <a:ext cx="2752725" cy="866775"/>
              </a:xfrm>
              <a:prstGeom prst="rect">
                <a:avLst/>
              </a:prstGeom>
            </p:spPr>
          </p:pic>
          <p:pic>
            <p:nvPicPr>
              <p:cNvPr id="22" name="Picture 21">
                <a:extLst>
                  <a:ext uri="{FF2B5EF4-FFF2-40B4-BE49-F238E27FC236}">
                    <a16:creationId xmlns:a16="http://schemas.microsoft.com/office/drawing/2014/main" id="{F8C8BFD5-32B0-40C5-97FA-25B161E879E0}"/>
                  </a:ext>
                </a:extLst>
              </p:cNvPr>
              <p:cNvPicPr>
                <a:picLocks noChangeAspect="1"/>
              </p:cNvPicPr>
              <p:nvPr/>
            </p:nvPicPr>
            <p:blipFill>
              <a:blip r:embed="rId12"/>
              <a:stretch>
                <a:fillRect/>
              </a:stretch>
            </p:blipFill>
            <p:spPr>
              <a:xfrm>
                <a:off x="8580047" y="11704482"/>
                <a:ext cx="3638550" cy="1123950"/>
              </a:xfrm>
              <a:prstGeom prst="rect">
                <a:avLst/>
              </a:prstGeom>
            </p:spPr>
          </p:pic>
        </p:grpSp>
        <p:sp>
          <p:nvSpPr>
            <p:cNvPr id="23" name="TextBox 22">
              <a:extLst>
                <a:ext uri="{FF2B5EF4-FFF2-40B4-BE49-F238E27FC236}">
                  <a16:creationId xmlns:a16="http://schemas.microsoft.com/office/drawing/2014/main" id="{ABDA188B-ECD7-429B-B1CA-C6291F0CC06C}"/>
                </a:ext>
              </a:extLst>
            </p:cNvPr>
            <p:cNvSpPr txBox="1"/>
            <p:nvPr/>
          </p:nvSpPr>
          <p:spPr>
            <a:xfrm>
              <a:off x="10912300" y="11769327"/>
              <a:ext cx="12380494" cy="830997"/>
            </a:xfrm>
            <a:prstGeom prst="rect">
              <a:avLst/>
            </a:prstGeom>
            <a:noFill/>
          </p:spPr>
          <p:txBody>
            <a:bodyPr wrap="square" lIns="91440" tIns="45720" rIns="91440" bIns="45720" anchor="t">
              <a:spAutoFit/>
            </a:bodyPr>
            <a:lstStyle/>
            <a:p>
              <a:r>
                <a:rPr lang="en-US" sz="4800" b="1">
                  <a:solidFill>
                    <a:srgbClr val="FFFFFF"/>
                  </a:solidFill>
                  <a:latin typeface="Nunito Sans Bold"/>
                  <a:hlinkClick r:id="rId13">
                    <a:extLst>
                      <a:ext uri="{A12FA001-AC4F-418D-AE19-62706E023703}">
                        <ahyp:hlinkClr xmlns:ahyp="http://schemas.microsoft.com/office/drawing/2018/hyperlinkcolor" val="tx"/>
                      </a:ext>
                    </a:extLst>
                  </a:hlinkClick>
                </a:rPr>
                <a:t>https://documentation.calpads.org</a:t>
              </a:r>
              <a:endParaRPr lang="en-US" sz="4800" b="1">
                <a:solidFill>
                  <a:srgbClr val="FFFFFF"/>
                </a:solidFill>
                <a:latin typeface="Nunito Sans Bold"/>
              </a:endParaRPr>
            </a:p>
          </p:txBody>
        </p:sp>
      </p:grpSp>
    </p:spTree>
    <p:extLst>
      <p:ext uri="{BB962C8B-B14F-4D97-AF65-F5344CB8AC3E}">
        <p14:creationId xmlns:p14="http://schemas.microsoft.com/office/powerpoint/2010/main" val="3002029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24384000" cy="13716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sz="3200"/>
          </a:p>
        </p:txBody>
      </p:sp>
      <p:sp>
        <p:nvSpPr>
          <p:cNvPr id="3" name="TextBox 3"/>
          <p:cNvSpPr txBox="1"/>
          <p:nvPr/>
        </p:nvSpPr>
        <p:spPr>
          <a:xfrm>
            <a:off x="1483116" y="1657936"/>
            <a:ext cx="6892915" cy="2492990"/>
          </a:xfrm>
          <a:prstGeom prst="rect">
            <a:avLst/>
          </a:prstGeom>
        </p:spPr>
        <p:txBody>
          <a:bodyPr lIns="0" tIns="0" rIns="0" bIns="0" rtlCol="0" anchor="t">
            <a:spAutoFit/>
          </a:bodyPr>
          <a:lstStyle/>
          <a:p>
            <a:pPr>
              <a:lnSpc>
                <a:spcPts val="9600"/>
              </a:lnSpc>
            </a:pPr>
            <a:r>
              <a:rPr lang="en-US" sz="10000">
                <a:solidFill>
                  <a:srgbClr val="FFFFFF"/>
                </a:solidFill>
                <a:latin typeface="Aeries Sans Ultra-Bold"/>
              </a:rPr>
              <a:t>Key Takeaways</a:t>
            </a:r>
            <a:endParaRPr lang="en-US"/>
          </a:p>
        </p:txBody>
      </p:sp>
      <p:sp>
        <p:nvSpPr>
          <p:cNvPr id="5" name="TextBox 5"/>
          <p:cNvSpPr txBox="1"/>
          <p:nvPr/>
        </p:nvSpPr>
        <p:spPr>
          <a:xfrm>
            <a:off x="8534400" y="648163"/>
            <a:ext cx="15243876" cy="12295674"/>
          </a:xfrm>
          <a:prstGeom prst="rect">
            <a:avLst/>
          </a:prstGeom>
        </p:spPr>
        <p:txBody>
          <a:bodyPr wrap="square" lIns="0" tIns="0" rIns="0" bIns="0" rtlCol="0" anchor="t">
            <a:spAutoFit/>
          </a:bodyPr>
          <a:lstStyle/>
          <a:p>
            <a:pPr marL="285750" indent="-285750">
              <a:spcBef>
                <a:spcPts val="4200"/>
              </a:spcBef>
              <a:buFont typeface="Arial"/>
              <a:buChar char="•"/>
            </a:pPr>
            <a:r>
              <a:rPr lang="en-US" sz="4800">
                <a:solidFill>
                  <a:schemeClr val="lt1"/>
                </a:solidFill>
                <a:latin typeface="Nunito Sans" pitchFamily="2" charset="0"/>
                <a:ea typeface="Calibri"/>
                <a:cs typeface="Calibri"/>
              </a:rPr>
              <a:t>Own</a:t>
            </a:r>
            <a:r>
              <a:rPr lang="en-US" sz="4800">
                <a:solidFill>
                  <a:schemeClr val="bg1"/>
                </a:solidFill>
                <a:latin typeface="Nunito Sans" pitchFamily="2" charset="0"/>
                <a:ea typeface="Calibri"/>
                <a:cs typeface="Calibri"/>
              </a:rPr>
              <a:t>ership” of the student in my LEA is when I have an SENR enrollment record posted in CALPADS for my LEA. </a:t>
            </a:r>
            <a:endParaRPr lang="en-US" sz="4800">
              <a:solidFill>
                <a:srgbClr val="FFFFFF"/>
              </a:solidFill>
              <a:latin typeface="Nunito Sans" pitchFamily="2" charset="0"/>
              <a:ea typeface="Calibri"/>
              <a:cs typeface="Calibri"/>
            </a:endParaRPr>
          </a:p>
          <a:p>
            <a:pPr marL="285750" indent="-285750">
              <a:spcBef>
                <a:spcPts val="4200"/>
              </a:spcBef>
              <a:buFont typeface="Arial,Sans-Serif"/>
              <a:buChar char="•"/>
            </a:pPr>
            <a:r>
              <a:rPr lang="en-US" sz="4800">
                <a:solidFill>
                  <a:schemeClr val="bg1"/>
                </a:solidFill>
                <a:latin typeface="Nunito Sans" pitchFamily="2" charset="0"/>
                <a:ea typeface="Calibri"/>
                <a:cs typeface="Calibri"/>
              </a:rPr>
              <a:t>I need to have “ownership” of the student in my LEA before my program counts will be reflected.  Programs are “reflective” of students enrolled on Census day</a:t>
            </a:r>
            <a:endParaRPr lang="en-US" sz="4800">
              <a:solidFill>
                <a:srgbClr val="FFFFFF"/>
              </a:solidFill>
              <a:latin typeface="Nunito Sans" pitchFamily="2" charset="0"/>
              <a:ea typeface="Calibri"/>
              <a:cs typeface="Calibri"/>
            </a:endParaRPr>
          </a:p>
          <a:p>
            <a:pPr marL="285750" indent="-285750">
              <a:spcBef>
                <a:spcPts val="4200"/>
              </a:spcBef>
              <a:buFont typeface="Arial,Sans-Serif"/>
              <a:buChar char="•"/>
            </a:pPr>
            <a:r>
              <a:rPr lang="en-US" sz="4800">
                <a:solidFill>
                  <a:schemeClr val="bg1"/>
                </a:solidFill>
                <a:latin typeface="Nunito Sans" pitchFamily="2" charset="0"/>
                <a:ea typeface="Calibri"/>
                <a:cs typeface="Calibri"/>
              </a:rPr>
              <a:t>CALPADS automatically designates a program as either eligible or participating</a:t>
            </a:r>
            <a:endParaRPr lang="en-US" sz="4800">
              <a:solidFill>
                <a:srgbClr val="FFFFFF"/>
              </a:solidFill>
              <a:latin typeface="Nunito Sans" pitchFamily="2" charset="0"/>
              <a:ea typeface="Calibri"/>
              <a:cs typeface="Calibri"/>
            </a:endParaRPr>
          </a:p>
          <a:p>
            <a:pPr marL="285750" indent="-285750">
              <a:spcBef>
                <a:spcPts val="4200"/>
              </a:spcBef>
              <a:buFont typeface="Arial,Sans-Serif"/>
              <a:buChar char="•"/>
            </a:pPr>
            <a:r>
              <a:rPr lang="en-US" sz="4800">
                <a:solidFill>
                  <a:schemeClr val="bg1"/>
                </a:solidFill>
                <a:latin typeface="Nunito Sans" pitchFamily="2" charset="0"/>
                <a:ea typeface="Calibri"/>
                <a:cs typeface="Calibri"/>
              </a:rPr>
              <a:t>Some programs are collected at the end of the year as well.</a:t>
            </a:r>
            <a:endParaRPr lang="en-US" sz="4800">
              <a:solidFill>
                <a:srgbClr val="FFFFFF"/>
              </a:solidFill>
              <a:latin typeface="Nunito Sans" pitchFamily="2" charset="0"/>
              <a:ea typeface="Calibri"/>
              <a:cs typeface="Calibri"/>
            </a:endParaRPr>
          </a:p>
          <a:p>
            <a:pPr marL="285750" indent="-285750">
              <a:spcBef>
                <a:spcPts val="4200"/>
              </a:spcBef>
              <a:buFont typeface="Arial,Sans-Serif"/>
              <a:buChar char="•"/>
            </a:pPr>
            <a:r>
              <a:rPr lang="en-US" sz="4800">
                <a:solidFill>
                  <a:schemeClr val="bg1"/>
                </a:solidFill>
                <a:latin typeface="Nunito Sans" pitchFamily="2" charset="0"/>
                <a:ea typeface="Calibri"/>
                <a:cs typeface="Calibri"/>
              </a:rPr>
              <a:t>Data collected in Fall 1 is reflective of the Census day</a:t>
            </a:r>
            <a:endParaRPr lang="en-US" sz="4800">
              <a:solidFill>
                <a:srgbClr val="FFFFFF"/>
              </a:solidFill>
              <a:latin typeface="Nunito Sans" pitchFamily="2" charset="0"/>
              <a:ea typeface="Calibri"/>
              <a:cs typeface="Calibri"/>
            </a:endParaRPr>
          </a:p>
          <a:p>
            <a:pPr marL="285750" indent="-285750">
              <a:spcBef>
                <a:spcPts val="4200"/>
              </a:spcBef>
              <a:buFont typeface="Arial"/>
              <a:buChar char="•"/>
            </a:pPr>
            <a:r>
              <a:rPr lang="en-US" sz="4800">
                <a:solidFill>
                  <a:schemeClr val="bg1"/>
                </a:solidFill>
                <a:latin typeface="Nunito Sans" pitchFamily="2" charset="0"/>
                <a:ea typeface="Calibri"/>
                <a:cs typeface="Calibri"/>
              </a:rPr>
              <a:t>It’s important to keep  CALPADS updated with student programs on an ongoing basis.</a:t>
            </a:r>
          </a:p>
        </p:txBody>
      </p:sp>
      <p:sp>
        <p:nvSpPr>
          <p:cNvPr id="9" name="Freeform 9"/>
          <p:cNvSpPr/>
          <p:nvPr/>
        </p:nvSpPr>
        <p:spPr>
          <a:xfrm>
            <a:off x="21895818" y="11949014"/>
            <a:ext cx="2233165" cy="1480020"/>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sz="3200"/>
          </a:p>
        </p:txBody>
      </p:sp>
      <p:sp>
        <p:nvSpPr>
          <p:cNvPr id="11" name="Rectangle: Rounded Corners 10">
            <a:extLst>
              <a:ext uri="{FF2B5EF4-FFF2-40B4-BE49-F238E27FC236}">
                <a16:creationId xmlns:a16="http://schemas.microsoft.com/office/drawing/2014/main" id="{863DBCC4-DF8C-566A-787C-E2487A87D495}"/>
              </a:ext>
            </a:extLst>
          </p:cNvPr>
          <p:cNvSpPr/>
          <p:nvPr/>
        </p:nvSpPr>
        <p:spPr>
          <a:xfrm rot="20959721">
            <a:off x="422423" y="5538863"/>
            <a:ext cx="7553199" cy="1501563"/>
          </a:xfrm>
          <a:prstGeom prst="roundRect">
            <a:avLst/>
          </a:prstGeom>
          <a:solidFill>
            <a:srgbClr val="CDFFDE"/>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rgbClr val="C00000"/>
                </a:solidFill>
              </a:rPr>
              <a:t>If it’s green – Don’t Guess!</a:t>
            </a:r>
          </a:p>
        </p:txBody>
      </p:sp>
      <p:sp>
        <p:nvSpPr>
          <p:cNvPr id="13" name="Oval 12">
            <a:extLst>
              <a:ext uri="{FF2B5EF4-FFF2-40B4-BE49-F238E27FC236}">
                <a16:creationId xmlns:a16="http://schemas.microsoft.com/office/drawing/2014/main" id="{EA88FE95-B95F-646A-B42F-35586DA9A1DD}"/>
              </a:ext>
            </a:extLst>
          </p:cNvPr>
          <p:cNvSpPr/>
          <p:nvPr/>
        </p:nvSpPr>
        <p:spPr>
          <a:xfrm rot="447406">
            <a:off x="1547355" y="8863720"/>
            <a:ext cx="5004777" cy="3721629"/>
          </a:xfrm>
          <a:prstGeom prst="ellipse">
            <a:avLst/>
          </a:prstGeom>
          <a:solidFill>
            <a:schemeClr val="accent6">
              <a:lumMod val="20000"/>
              <a:lumOff val="80000"/>
            </a:schemeClr>
          </a:solidFill>
          <a:ln>
            <a:solidFill>
              <a:srgbClr val="BA25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344563"/>
                </a:solidFill>
              </a:rPr>
              <a:t>Error Free does not mean Accurate!</a:t>
            </a:r>
          </a:p>
        </p:txBody>
      </p:sp>
    </p:spTree>
    <p:extLst>
      <p:ext uri="{BB962C8B-B14F-4D97-AF65-F5344CB8AC3E}">
        <p14:creationId xmlns:p14="http://schemas.microsoft.com/office/powerpoint/2010/main" val="187997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80">
                                          <p:stCondLst>
                                            <p:cond delay="0"/>
                                          </p:stCondLst>
                                        </p:cTn>
                                        <p:tgtEl>
                                          <p:spTgt spid="13"/>
                                        </p:tgtEl>
                                      </p:cBhvr>
                                    </p:animEffect>
                                    <p:anim calcmode="lin" valueType="num">
                                      <p:cBhvr>
                                        <p:cTn id="2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1" dur="26">
                                          <p:stCondLst>
                                            <p:cond delay="650"/>
                                          </p:stCondLst>
                                        </p:cTn>
                                        <p:tgtEl>
                                          <p:spTgt spid="13"/>
                                        </p:tgtEl>
                                      </p:cBhvr>
                                      <p:to x="100000" y="60000"/>
                                    </p:animScale>
                                    <p:animScale>
                                      <p:cBhvr>
                                        <p:cTn id="32" dur="166" decel="50000">
                                          <p:stCondLst>
                                            <p:cond delay="676"/>
                                          </p:stCondLst>
                                        </p:cTn>
                                        <p:tgtEl>
                                          <p:spTgt spid="13"/>
                                        </p:tgtEl>
                                      </p:cBhvr>
                                      <p:to x="100000" y="100000"/>
                                    </p:animScale>
                                    <p:animScale>
                                      <p:cBhvr>
                                        <p:cTn id="33" dur="26">
                                          <p:stCondLst>
                                            <p:cond delay="1312"/>
                                          </p:stCondLst>
                                        </p:cTn>
                                        <p:tgtEl>
                                          <p:spTgt spid="13"/>
                                        </p:tgtEl>
                                      </p:cBhvr>
                                      <p:to x="100000" y="80000"/>
                                    </p:animScale>
                                    <p:animScale>
                                      <p:cBhvr>
                                        <p:cTn id="34" dur="166" decel="50000">
                                          <p:stCondLst>
                                            <p:cond delay="1338"/>
                                          </p:stCondLst>
                                        </p:cTn>
                                        <p:tgtEl>
                                          <p:spTgt spid="13"/>
                                        </p:tgtEl>
                                      </p:cBhvr>
                                      <p:to x="100000" y="100000"/>
                                    </p:animScale>
                                    <p:animScale>
                                      <p:cBhvr>
                                        <p:cTn id="35" dur="26">
                                          <p:stCondLst>
                                            <p:cond delay="1642"/>
                                          </p:stCondLst>
                                        </p:cTn>
                                        <p:tgtEl>
                                          <p:spTgt spid="13"/>
                                        </p:tgtEl>
                                      </p:cBhvr>
                                      <p:to x="100000" y="90000"/>
                                    </p:animScale>
                                    <p:animScale>
                                      <p:cBhvr>
                                        <p:cTn id="36" dur="166" decel="50000">
                                          <p:stCondLst>
                                            <p:cond delay="1668"/>
                                          </p:stCondLst>
                                        </p:cTn>
                                        <p:tgtEl>
                                          <p:spTgt spid="13"/>
                                        </p:tgtEl>
                                      </p:cBhvr>
                                      <p:to x="100000" y="100000"/>
                                    </p:animScale>
                                    <p:animScale>
                                      <p:cBhvr>
                                        <p:cTn id="37" dur="26">
                                          <p:stCondLst>
                                            <p:cond delay="1808"/>
                                          </p:stCondLst>
                                        </p:cTn>
                                        <p:tgtEl>
                                          <p:spTgt spid="13"/>
                                        </p:tgtEl>
                                      </p:cBhvr>
                                      <p:to x="100000" y="95000"/>
                                    </p:animScale>
                                    <p:animScale>
                                      <p:cBhvr>
                                        <p:cTn id="38"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24384000" cy="13716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sz="4800"/>
          </a:p>
        </p:txBody>
      </p:sp>
      <p:sp>
        <p:nvSpPr>
          <p:cNvPr id="31" name="TextBox 31"/>
          <p:cNvSpPr txBox="1"/>
          <p:nvPr/>
        </p:nvSpPr>
        <p:spPr>
          <a:xfrm>
            <a:off x="1536220" y="2060064"/>
            <a:ext cx="10361520" cy="2616101"/>
          </a:xfrm>
          <a:prstGeom prst="rect">
            <a:avLst/>
          </a:prstGeom>
        </p:spPr>
        <p:txBody>
          <a:bodyPr lIns="0" tIns="0" rIns="0" bIns="0" rtlCol="0" anchor="t">
            <a:spAutoFit/>
          </a:bodyPr>
          <a:lstStyle/>
          <a:p>
            <a:pPr>
              <a:lnSpc>
                <a:spcPts val="10236"/>
              </a:lnSpc>
            </a:pPr>
            <a:r>
              <a:rPr lang="en-US" sz="10662">
                <a:solidFill>
                  <a:srgbClr val="FFFFFF"/>
                </a:solidFill>
                <a:latin typeface="Aeries Sans Ultra-Bold"/>
              </a:rPr>
              <a:t>More CALPADS Sessions </a:t>
            </a:r>
          </a:p>
        </p:txBody>
      </p:sp>
      <p:sp>
        <p:nvSpPr>
          <p:cNvPr id="32" name="TextBox 32"/>
          <p:cNvSpPr txBox="1"/>
          <p:nvPr/>
        </p:nvSpPr>
        <p:spPr>
          <a:xfrm>
            <a:off x="1483118" y="5967109"/>
            <a:ext cx="6502440" cy="5001369"/>
          </a:xfrm>
          <a:prstGeom prst="rect">
            <a:avLst/>
          </a:prstGeom>
        </p:spPr>
        <p:txBody>
          <a:bodyPr lIns="0" tIns="0" rIns="0" bIns="0" rtlCol="0" anchor="t">
            <a:spAutoFit/>
          </a:bodyPr>
          <a:lstStyle/>
          <a:p>
            <a:pPr>
              <a:lnSpc>
                <a:spcPts val="5600"/>
              </a:lnSpc>
            </a:pPr>
            <a:r>
              <a:rPr lang="en-US" sz="4000">
                <a:solidFill>
                  <a:srgbClr val="FFFFFF"/>
                </a:solidFill>
                <a:latin typeface="Nunito Sans"/>
              </a:rPr>
              <a:t>We offer a variety of CALPADS sessions from beginner to advanced. </a:t>
            </a:r>
          </a:p>
          <a:p>
            <a:pPr>
              <a:lnSpc>
                <a:spcPts val="5600"/>
              </a:lnSpc>
            </a:pPr>
            <a:endParaRPr lang="en-US" sz="4000">
              <a:solidFill>
                <a:srgbClr val="FFFFFF"/>
              </a:solidFill>
              <a:latin typeface="Nunito Sans"/>
            </a:endParaRPr>
          </a:p>
          <a:p>
            <a:pPr>
              <a:lnSpc>
                <a:spcPts val="5600"/>
              </a:lnSpc>
            </a:pPr>
            <a:r>
              <a:rPr lang="en-US" sz="4000">
                <a:solidFill>
                  <a:srgbClr val="FFFFFF"/>
                </a:solidFill>
                <a:latin typeface="Nunito Sans"/>
              </a:rPr>
              <a:t>Remember, your virtual registration comes with access to ALL sessions!</a:t>
            </a:r>
          </a:p>
        </p:txBody>
      </p:sp>
      <p:grpSp>
        <p:nvGrpSpPr>
          <p:cNvPr id="54" name="Group 53">
            <a:extLst>
              <a:ext uri="{FF2B5EF4-FFF2-40B4-BE49-F238E27FC236}">
                <a16:creationId xmlns:a16="http://schemas.microsoft.com/office/drawing/2014/main" id="{A381853A-DE63-A22C-18C4-524CCD248E61}"/>
              </a:ext>
            </a:extLst>
          </p:cNvPr>
          <p:cNvGrpSpPr/>
          <p:nvPr/>
        </p:nvGrpSpPr>
        <p:grpSpPr>
          <a:xfrm>
            <a:off x="7662386" y="10945340"/>
            <a:ext cx="8269776" cy="2214212"/>
            <a:chOff x="7662385" y="10945339"/>
            <a:chExt cx="8269776" cy="2214212"/>
          </a:xfrm>
        </p:grpSpPr>
        <p:grpSp>
          <p:nvGrpSpPr>
            <p:cNvPr id="3" name="Group 3"/>
            <p:cNvGrpSpPr/>
            <p:nvPr/>
          </p:nvGrpSpPr>
          <p:grpSpPr>
            <a:xfrm>
              <a:off x="9251141" y="11212691"/>
              <a:ext cx="6681020" cy="1679509"/>
              <a:chOff x="0" y="0"/>
              <a:chExt cx="1319708" cy="331755"/>
            </a:xfrm>
          </p:grpSpPr>
          <p:sp>
            <p:nvSpPr>
              <p:cNvPr id="4" name="Freeform 4"/>
              <p:cNvSpPr/>
              <p:nvPr/>
            </p:nvSpPr>
            <p:spPr>
              <a:xfrm>
                <a:off x="0" y="0"/>
                <a:ext cx="1319708" cy="331755"/>
              </a:xfrm>
              <a:custGeom>
                <a:avLst/>
                <a:gdLst/>
                <a:ahLst/>
                <a:cxnLst/>
                <a:rect l="l" t="t" r="r" b="b"/>
                <a:pathLst>
                  <a:path w="1319708" h="331755">
                    <a:moveTo>
                      <a:pt x="38626" y="0"/>
                    </a:moveTo>
                    <a:lnTo>
                      <a:pt x="1281081" y="0"/>
                    </a:lnTo>
                    <a:cubicBezTo>
                      <a:pt x="1291326" y="0"/>
                      <a:pt x="1301150" y="4070"/>
                      <a:pt x="1308394" y="11313"/>
                    </a:cubicBezTo>
                    <a:cubicBezTo>
                      <a:pt x="1315638" y="18557"/>
                      <a:pt x="1319708" y="28382"/>
                      <a:pt x="1319708" y="38626"/>
                    </a:cubicBezTo>
                    <a:lnTo>
                      <a:pt x="1319708" y="293129"/>
                    </a:lnTo>
                    <a:cubicBezTo>
                      <a:pt x="1319708" y="314461"/>
                      <a:pt x="1302414" y="331755"/>
                      <a:pt x="1281081" y="331755"/>
                    </a:cubicBezTo>
                    <a:lnTo>
                      <a:pt x="38626" y="331755"/>
                    </a:lnTo>
                    <a:cubicBezTo>
                      <a:pt x="17294" y="331755"/>
                      <a:pt x="0" y="314461"/>
                      <a:pt x="0" y="293129"/>
                    </a:cubicBezTo>
                    <a:lnTo>
                      <a:pt x="0" y="38626"/>
                    </a:lnTo>
                    <a:cubicBezTo>
                      <a:pt x="0" y="17294"/>
                      <a:pt x="17294" y="0"/>
                      <a:pt x="38626" y="0"/>
                    </a:cubicBezTo>
                    <a:close/>
                  </a:path>
                </a:pathLst>
              </a:custGeom>
              <a:solidFill>
                <a:srgbClr val="DFE3E9"/>
              </a:solidFill>
            </p:spPr>
            <p:txBody>
              <a:bodyPr/>
              <a:lstStyle/>
              <a:p>
                <a:endParaRPr lang="en-US" sz="4800"/>
              </a:p>
            </p:txBody>
          </p:sp>
          <p:sp>
            <p:nvSpPr>
              <p:cNvPr id="5" name="TextBox 5"/>
              <p:cNvSpPr txBox="1"/>
              <p:nvPr/>
            </p:nvSpPr>
            <p:spPr>
              <a:xfrm>
                <a:off x="0" y="-38100"/>
                <a:ext cx="812800" cy="850900"/>
              </a:xfrm>
              <a:prstGeom prst="rect">
                <a:avLst/>
              </a:prstGeom>
            </p:spPr>
            <p:txBody>
              <a:bodyPr lIns="67734" tIns="67734" rIns="67734" bIns="67734" rtlCol="0" anchor="ctr"/>
              <a:lstStyle/>
              <a:p>
                <a:pPr algn="ctr">
                  <a:lnSpc>
                    <a:spcPts val="3546"/>
                  </a:lnSpc>
                </a:pPr>
                <a:endParaRPr sz="4800"/>
              </a:p>
            </p:txBody>
          </p:sp>
        </p:grpSp>
        <p:grpSp>
          <p:nvGrpSpPr>
            <p:cNvPr id="15" name="Group 15"/>
            <p:cNvGrpSpPr/>
            <p:nvPr/>
          </p:nvGrpSpPr>
          <p:grpSpPr>
            <a:xfrm>
              <a:off x="7662385" y="10945339"/>
              <a:ext cx="2214212" cy="2214212"/>
              <a:chOff x="0" y="0"/>
              <a:chExt cx="812800" cy="812800"/>
            </a:xfrm>
          </p:grpSpPr>
          <p:sp>
            <p:nvSpPr>
              <p:cNvPr id="16" name="Freeform 16"/>
              <p:cNvSpPr/>
              <p:nvPr/>
            </p:nvSpPr>
            <p:spPr>
              <a:xfrm>
                <a:off x="0" y="0"/>
                <a:ext cx="812800" cy="812800"/>
              </a:xfrm>
              <a:custGeom>
                <a:avLst/>
                <a:gdLst/>
                <a:ahLst/>
                <a:cxnLst/>
                <a:rect l="l" t="t" r="r" b="b"/>
                <a:pathLst>
                  <a:path w="812800" h="812800">
                    <a:moveTo>
                      <a:pt x="233098" y="0"/>
                    </a:moveTo>
                    <a:lnTo>
                      <a:pt x="579702" y="0"/>
                    </a:lnTo>
                    <a:cubicBezTo>
                      <a:pt x="708439" y="0"/>
                      <a:pt x="812800" y="104361"/>
                      <a:pt x="812800" y="233098"/>
                    </a:cubicBezTo>
                    <a:lnTo>
                      <a:pt x="812800" y="579702"/>
                    </a:lnTo>
                    <a:cubicBezTo>
                      <a:pt x="812800" y="708439"/>
                      <a:pt x="708439" y="812800"/>
                      <a:pt x="579702" y="812800"/>
                    </a:cubicBezTo>
                    <a:lnTo>
                      <a:pt x="233098" y="812800"/>
                    </a:lnTo>
                    <a:cubicBezTo>
                      <a:pt x="104361" y="812800"/>
                      <a:pt x="0" y="708439"/>
                      <a:pt x="0" y="579702"/>
                    </a:cubicBezTo>
                    <a:lnTo>
                      <a:pt x="0" y="233098"/>
                    </a:lnTo>
                    <a:cubicBezTo>
                      <a:pt x="0" y="104361"/>
                      <a:pt x="104361" y="0"/>
                      <a:pt x="233098" y="0"/>
                    </a:cubicBezTo>
                    <a:close/>
                  </a:path>
                </a:pathLst>
              </a:custGeom>
              <a:solidFill>
                <a:srgbClr val="1649A0"/>
              </a:solidFill>
            </p:spPr>
            <p:txBody>
              <a:bodyPr anchor="ctr"/>
              <a:lstStyle/>
              <a:p>
                <a:pPr algn="ctr"/>
                <a:r>
                  <a:rPr lang="en-US" sz="5400" dirty="0">
                    <a:solidFill>
                      <a:schemeClr val="bg1"/>
                    </a:solidFill>
                    <a:latin typeface="Aeries Sans" pitchFamily="50" charset="0"/>
                  </a:rPr>
                  <a:t>730</a:t>
                </a:r>
              </a:p>
            </p:txBody>
          </p:sp>
          <p:sp>
            <p:nvSpPr>
              <p:cNvPr id="17" name="TextBox 17"/>
              <p:cNvSpPr txBox="1"/>
              <p:nvPr/>
            </p:nvSpPr>
            <p:spPr>
              <a:xfrm>
                <a:off x="0" y="-38100"/>
                <a:ext cx="812800" cy="850900"/>
              </a:xfrm>
              <a:prstGeom prst="rect">
                <a:avLst/>
              </a:prstGeom>
            </p:spPr>
            <p:txBody>
              <a:bodyPr lIns="83528" tIns="83528" rIns="83528" bIns="83528" rtlCol="0" anchor="ctr"/>
              <a:lstStyle/>
              <a:p>
                <a:pPr algn="ctr">
                  <a:lnSpc>
                    <a:spcPts val="3546"/>
                  </a:lnSpc>
                </a:pPr>
                <a:endParaRPr sz="5400"/>
              </a:p>
            </p:txBody>
          </p:sp>
        </p:grpSp>
        <p:sp>
          <p:nvSpPr>
            <p:cNvPr id="37" name="TextBox 37"/>
            <p:cNvSpPr txBox="1"/>
            <p:nvPr/>
          </p:nvSpPr>
          <p:spPr>
            <a:xfrm>
              <a:off x="10185153" y="11427323"/>
              <a:ext cx="5054612" cy="1231106"/>
            </a:xfrm>
            <a:prstGeom prst="rect">
              <a:avLst/>
            </a:prstGeom>
          </p:spPr>
          <p:txBody>
            <a:bodyPr lIns="0" tIns="0" rIns="0" bIns="0" rtlCol="0" anchor="t">
              <a:spAutoFit/>
            </a:bodyPr>
            <a:lstStyle/>
            <a:p>
              <a:pPr>
                <a:lnSpc>
                  <a:spcPts val="4760"/>
                </a:lnSpc>
              </a:pPr>
              <a:r>
                <a:rPr lang="en-US" sz="4000" dirty="0">
                  <a:solidFill>
                    <a:srgbClr val="0C1E41"/>
                  </a:solidFill>
                  <a:latin typeface="Aeries Sans Ultra-Bold"/>
                </a:rPr>
                <a:t>CALPADS Update from CSIS</a:t>
              </a:r>
            </a:p>
          </p:txBody>
        </p:sp>
      </p:grpSp>
      <p:sp>
        <p:nvSpPr>
          <p:cNvPr id="41" name="Freeform 41"/>
          <p:cNvSpPr/>
          <p:nvPr/>
        </p:nvSpPr>
        <p:spPr>
          <a:xfrm>
            <a:off x="21895819" y="11949014"/>
            <a:ext cx="2233166" cy="1480020"/>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sz="4800"/>
          </a:p>
        </p:txBody>
      </p:sp>
      <p:grpSp>
        <p:nvGrpSpPr>
          <p:cNvPr id="55" name="Group 54">
            <a:extLst>
              <a:ext uri="{FF2B5EF4-FFF2-40B4-BE49-F238E27FC236}">
                <a16:creationId xmlns:a16="http://schemas.microsoft.com/office/drawing/2014/main" id="{722AC081-A28E-F728-406B-1BF4EC3896E3}"/>
              </a:ext>
            </a:extLst>
          </p:cNvPr>
          <p:cNvGrpSpPr/>
          <p:nvPr/>
        </p:nvGrpSpPr>
        <p:grpSpPr>
          <a:xfrm>
            <a:off x="11304338" y="5613334"/>
            <a:ext cx="8480272" cy="2380058"/>
            <a:chOff x="10792400" y="6630411"/>
            <a:chExt cx="8480271" cy="2380058"/>
          </a:xfrm>
        </p:grpSpPr>
        <p:grpSp>
          <p:nvGrpSpPr>
            <p:cNvPr id="6" name="Group 6"/>
            <p:cNvGrpSpPr/>
            <p:nvPr/>
          </p:nvGrpSpPr>
          <p:grpSpPr>
            <a:xfrm>
              <a:off x="12591651" y="7001554"/>
              <a:ext cx="6681020" cy="1679509"/>
              <a:chOff x="0" y="0"/>
              <a:chExt cx="1319708" cy="331755"/>
            </a:xfrm>
          </p:grpSpPr>
          <p:sp>
            <p:nvSpPr>
              <p:cNvPr id="7" name="Freeform 7"/>
              <p:cNvSpPr/>
              <p:nvPr/>
            </p:nvSpPr>
            <p:spPr>
              <a:xfrm>
                <a:off x="0" y="0"/>
                <a:ext cx="1319708" cy="331755"/>
              </a:xfrm>
              <a:custGeom>
                <a:avLst/>
                <a:gdLst/>
                <a:ahLst/>
                <a:cxnLst/>
                <a:rect l="l" t="t" r="r" b="b"/>
                <a:pathLst>
                  <a:path w="1319708" h="331755">
                    <a:moveTo>
                      <a:pt x="38626" y="0"/>
                    </a:moveTo>
                    <a:lnTo>
                      <a:pt x="1281081" y="0"/>
                    </a:lnTo>
                    <a:cubicBezTo>
                      <a:pt x="1291326" y="0"/>
                      <a:pt x="1301150" y="4070"/>
                      <a:pt x="1308394" y="11313"/>
                    </a:cubicBezTo>
                    <a:cubicBezTo>
                      <a:pt x="1315638" y="18557"/>
                      <a:pt x="1319708" y="28382"/>
                      <a:pt x="1319708" y="38626"/>
                    </a:cubicBezTo>
                    <a:lnTo>
                      <a:pt x="1319708" y="293129"/>
                    </a:lnTo>
                    <a:cubicBezTo>
                      <a:pt x="1319708" y="314461"/>
                      <a:pt x="1302414" y="331755"/>
                      <a:pt x="1281081" y="331755"/>
                    </a:cubicBezTo>
                    <a:lnTo>
                      <a:pt x="38626" y="331755"/>
                    </a:lnTo>
                    <a:cubicBezTo>
                      <a:pt x="17294" y="331755"/>
                      <a:pt x="0" y="314461"/>
                      <a:pt x="0" y="293129"/>
                    </a:cubicBezTo>
                    <a:lnTo>
                      <a:pt x="0" y="38626"/>
                    </a:lnTo>
                    <a:cubicBezTo>
                      <a:pt x="0" y="17294"/>
                      <a:pt x="17294" y="0"/>
                      <a:pt x="38626" y="0"/>
                    </a:cubicBezTo>
                    <a:close/>
                  </a:path>
                </a:pathLst>
              </a:custGeom>
              <a:solidFill>
                <a:srgbClr val="DFE3E9"/>
              </a:solidFill>
            </p:spPr>
            <p:txBody>
              <a:bodyPr/>
              <a:lstStyle/>
              <a:p>
                <a:endParaRPr lang="en-US" sz="4800"/>
              </a:p>
            </p:txBody>
          </p:sp>
          <p:sp>
            <p:nvSpPr>
              <p:cNvPr id="8" name="TextBox 8"/>
              <p:cNvSpPr txBox="1"/>
              <p:nvPr/>
            </p:nvSpPr>
            <p:spPr>
              <a:xfrm>
                <a:off x="0" y="-38100"/>
                <a:ext cx="812800" cy="850900"/>
              </a:xfrm>
              <a:prstGeom prst="rect">
                <a:avLst/>
              </a:prstGeom>
            </p:spPr>
            <p:txBody>
              <a:bodyPr lIns="67734" tIns="67734" rIns="67734" bIns="67734" rtlCol="0" anchor="ctr"/>
              <a:lstStyle/>
              <a:p>
                <a:pPr algn="ctr">
                  <a:lnSpc>
                    <a:spcPts val="3546"/>
                  </a:lnSpc>
                </a:pPr>
                <a:endParaRPr sz="4800"/>
              </a:p>
            </p:txBody>
          </p:sp>
        </p:grpSp>
        <p:sp>
          <p:nvSpPr>
            <p:cNvPr id="21" name="TextBox 21"/>
            <p:cNvSpPr txBox="1"/>
            <p:nvPr/>
          </p:nvSpPr>
          <p:spPr>
            <a:xfrm>
              <a:off x="11017491" y="6630411"/>
              <a:ext cx="2214212" cy="2318003"/>
            </a:xfrm>
            <a:prstGeom prst="rect">
              <a:avLst/>
            </a:prstGeom>
          </p:spPr>
          <p:txBody>
            <a:bodyPr lIns="83528" tIns="83528" rIns="83528" bIns="83528" rtlCol="0" anchor="ctr"/>
            <a:lstStyle/>
            <a:p>
              <a:pPr algn="ctr">
                <a:lnSpc>
                  <a:spcPts val="3546"/>
                </a:lnSpc>
              </a:pPr>
              <a:endParaRPr sz="4800"/>
            </a:p>
          </p:txBody>
        </p:sp>
        <p:grpSp>
          <p:nvGrpSpPr>
            <p:cNvPr id="42" name="Group 15">
              <a:extLst>
                <a:ext uri="{FF2B5EF4-FFF2-40B4-BE49-F238E27FC236}">
                  <a16:creationId xmlns:a16="http://schemas.microsoft.com/office/drawing/2014/main" id="{E51E96B2-1C8F-26CD-4FF9-DE180EED88B1}"/>
                </a:ext>
              </a:extLst>
            </p:cNvPr>
            <p:cNvGrpSpPr/>
            <p:nvPr/>
          </p:nvGrpSpPr>
          <p:grpSpPr>
            <a:xfrm>
              <a:off x="10792400" y="6796257"/>
              <a:ext cx="2214212" cy="2214212"/>
              <a:chOff x="0" y="0"/>
              <a:chExt cx="812800" cy="812800"/>
            </a:xfrm>
          </p:grpSpPr>
          <p:sp>
            <p:nvSpPr>
              <p:cNvPr id="43" name="Freeform 16">
                <a:extLst>
                  <a:ext uri="{FF2B5EF4-FFF2-40B4-BE49-F238E27FC236}">
                    <a16:creationId xmlns:a16="http://schemas.microsoft.com/office/drawing/2014/main" id="{461CD1C1-9EC3-A1E5-C569-6FCCBA67A25D}"/>
                  </a:ext>
                </a:extLst>
              </p:cNvPr>
              <p:cNvSpPr/>
              <p:nvPr/>
            </p:nvSpPr>
            <p:spPr>
              <a:xfrm>
                <a:off x="0" y="0"/>
                <a:ext cx="812800" cy="812800"/>
              </a:xfrm>
              <a:custGeom>
                <a:avLst/>
                <a:gdLst/>
                <a:ahLst/>
                <a:cxnLst/>
                <a:rect l="l" t="t" r="r" b="b"/>
                <a:pathLst>
                  <a:path w="812800" h="812800">
                    <a:moveTo>
                      <a:pt x="233098" y="0"/>
                    </a:moveTo>
                    <a:lnTo>
                      <a:pt x="579702" y="0"/>
                    </a:lnTo>
                    <a:cubicBezTo>
                      <a:pt x="708439" y="0"/>
                      <a:pt x="812800" y="104361"/>
                      <a:pt x="812800" y="233098"/>
                    </a:cubicBezTo>
                    <a:lnTo>
                      <a:pt x="812800" y="579702"/>
                    </a:lnTo>
                    <a:cubicBezTo>
                      <a:pt x="812800" y="708439"/>
                      <a:pt x="708439" y="812800"/>
                      <a:pt x="579702" y="812800"/>
                    </a:cubicBezTo>
                    <a:lnTo>
                      <a:pt x="233098" y="812800"/>
                    </a:lnTo>
                    <a:cubicBezTo>
                      <a:pt x="104361" y="812800"/>
                      <a:pt x="0" y="708439"/>
                      <a:pt x="0" y="579702"/>
                    </a:cubicBezTo>
                    <a:lnTo>
                      <a:pt x="0" y="233098"/>
                    </a:lnTo>
                    <a:cubicBezTo>
                      <a:pt x="0" y="104361"/>
                      <a:pt x="104361" y="0"/>
                      <a:pt x="233098" y="0"/>
                    </a:cubicBezTo>
                    <a:close/>
                  </a:path>
                </a:pathLst>
              </a:custGeom>
              <a:solidFill>
                <a:srgbClr val="1649A0"/>
              </a:solidFill>
            </p:spPr>
            <p:txBody>
              <a:bodyPr anchor="ctr"/>
              <a:lstStyle/>
              <a:p>
                <a:pPr algn="ctr"/>
                <a:r>
                  <a:rPr lang="en-US" sz="5400" dirty="0">
                    <a:solidFill>
                      <a:schemeClr val="bg1"/>
                    </a:solidFill>
                    <a:latin typeface="Aeries Sans" pitchFamily="50" charset="0"/>
                  </a:rPr>
                  <a:t>715 / 716</a:t>
                </a:r>
              </a:p>
            </p:txBody>
          </p:sp>
          <p:sp>
            <p:nvSpPr>
              <p:cNvPr id="44" name="TextBox 17">
                <a:extLst>
                  <a:ext uri="{FF2B5EF4-FFF2-40B4-BE49-F238E27FC236}">
                    <a16:creationId xmlns:a16="http://schemas.microsoft.com/office/drawing/2014/main" id="{4460B30B-1DF6-6C53-9B5B-82A559484D9A}"/>
                  </a:ext>
                </a:extLst>
              </p:cNvPr>
              <p:cNvSpPr txBox="1"/>
              <p:nvPr/>
            </p:nvSpPr>
            <p:spPr>
              <a:xfrm>
                <a:off x="0" y="-38100"/>
                <a:ext cx="812800" cy="850900"/>
              </a:xfrm>
              <a:prstGeom prst="rect">
                <a:avLst/>
              </a:prstGeom>
            </p:spPr>
            <p:txBody>
              <a:bodyPr lIns="83528" tIns="83528" rIns="83528" bIns="83528" rtlCol="0" anchor="ctr"/>
              <a:lstStyle/>
              <a:p>
                <a:pPr algn="ctr">
                  <a:lnSpc>
                    <a:spcPts val="3546"/>
                  </a:lnSpc>
                </a:pPr>
                <a:endParaRPr sz="5400"/>
              </a:p>
            </p:txBody>
          </p:sp>
        </p:grpSp>
        <p:sp>
          <p:nvSpPr>
            <p:cNvPr id="51" name="TextBox 37">
              <a:extLst>
                <a:ext uri="{FF2B5EF4-FFF2-40B4-BE49-F238E27FC236}">
                  <a16:creationId xmlns:a16="http://schemas.microsoft.com/office/drawing/2014/main" id="{4E5B8B95-A901-F0E8-16B1-FA35B39253A1}"/>
                </a:ext>
              </a:extLst>
            </p:cNvPr>
            <p:cNvSpPr txBox="1"/>
            <p:nvPr/>
          </p:nvSpPr>
          <p:spPr>
            <a:xfrm>
              <a:off x="13231704" y="7276907"/>
              <a:ext cx="6040967" cy="1231106"/>
            </a:xfrm>
            <a:prstGeom prst="rect">
              <a:avLst/>
            </a:prstGeom>
          </p:spPr>
          <p:txBody>
            <a:bodyPr wrap="square" lIns="0" tIns="0" rIns="0" bIns="0" rtlCol="0" anchor="t">
              <a:spAutoFit/>
            </a:bodyPr>
            <a:lstStyle/>
            <a:p>
              <a:pPr>
                <a:lnSpc>
                  <a:spcPts val="4760"/>
                </a:lnSpc>
              </a:pPr>
              <a:r>
                <a:rPr lang="en-US" sz="4000" dirty="0">
                  <a:solidFill>
                    <a:srgbClr val="0C1E41"/>
                  </a:solidFill>
                  <a:latin typeface="Aeries Sans Ultra-Bold"/>
                </a:rPr>
                <a:t>CALPADS EOY: 1 &amp; 4 CALPADS EOY: 2 &amp; 3 </a:t>
              </a:r>
            </a:p>
          </p:txBody>
        </p:sp>
      </p:grpSp>
      <p:grpSp>
        <p:nvGrpSpPr>
          <p:cNvPr id="56" name="Group 55">
            <a:extLst>
              <a:ext uri="{FF2B5EF4-FFF2-40B4-BE49-F238E27FC236}">
                <a16:creationId xmlns:a16="http://schemas.microsoft.com/office/drawing/2014/main" id="{7D1D1139-84C5-FF49-1E57-D42837BB8C7C}"/>
              </a:ext>
            </a:extLst>
          </p:cNvPr>
          <p:cNvGrpSpPr/>
          <p:nvPr/>
        </p:nvGrpSpPr>
        <p:grpSpPr>
          <a:xfrm>
            <a:off x="13230569" y="3113177"/>
            <a:ext cx="9019834" cy="4308734"/>
            <a:chOff x="12746245" y="4124808"/>
            <a:chExt cx="9019831" cy="4308734"/>
          </a:xfrm>
        </p:grpSpPr>
        <p:grpSp>
          <p:nvGrpSpPr>
            <p:cNvPr id="9" name="Group 9"/>
            <p:cNvGrpSpPr/>
            <p:nvPr/>
          </p:nvGrpSpPr>
          <p:grpSpPr>
            <a:xfrm>
              <a:off x="14660338" y="4125863"/>
              <a:ext cx="7105738" cy="4307679"/>
              <a:chOff x="0" y="-38100"/>
              <a:chExt cx="1403603" cy="850900"/>
            </a:xfrm>
          </p:grpSpPr>
          <p:sp>
            <p:nvSpPr>
              <p:cNvPr id="10" name="Freeform 10"/>
              <p:cNvSpPr/>
              <p:nvPr/>
            </p:nvSpPr>
            <p:spPr>
              <a:xfrm>
                <a:off x="0" y="0"/>
                <a:ext cx="1403603" cy="331755"/>
              </a:xfrm>
              <a:custGeom>
                <a:avLst/>
                <a:gdLst/>
                <a:ahLst/>
                <a:cxnLst/>
                <a:rect l="l" t="t" r="r" b="b"/>
                <a:pathLst>
                  <a:path w="1319708" h="331755">
                    <a:moveTo>
                      <a:pt x="38626" y="0"/>
                    </a:moveTo>
                    <a:lnTo>
                      <a:pt x="1281081" y="0"/>
                    </a:lnTo>
                    <a:cubicBezTo>
                      <a:pt x="1291326" y="0"/>
                      <a:pt x="1301150" y="4070"/>
                      <a:pt x="1308394" y="11313"/>
                    </a:cubicBezTo>
                    <a:cubicBezTo>
                      <a:pt x="1315638" y="18557"/>
                      <a:pt x="1319708" y="28382"/>
                      <a:pt x="1319708" y="38626"/>
                    </a:cubicBezTo>
                    <a:lnTo>
                      <a:pt x="1319708" y="293129"/>
                    </a:lnTo>
                    <a:cubicBezTo>
                      <a:pt x="1319708" y="314461"/>
                      <a:pt x="1302414" y="331755"/>
                      <a:pt x="1281081" y="331755"/>
                    </a:cubicBezTo>
                    <a:lnTo>
                      <a:pt x="38626" y="331755"/>
                    </a:lnTo>
                    <a:cubicBezTo>
                      <a:pt x="17294" y="331755"/>
                      <a:pt x="0" y="314461"/>
                      <a:pt x="0" y="293129"/>
                    </a:cubicBezTo>
                    <a:lnTo>
                      <a:pt x="0" y="38626"/>
                    </a:lnTo>
                    <a:cubicBezTo>
                      <a:pt x="0" y="17294"/>
                      <a:pt x="17294" y="0"/>
                      <a:pt x="38626" y="0"/>
                    </a:cubicBezTo>
                    <a:close/>
                  </a:path>
                </a:pathLst>
              </a:custGeom>
              <a:solidFill>
                <a:srgbClr val="DFE3E9"/>
              </a:solidFill>
            </p:spPr>
            <p:txBody>
              <a:bodyPr/>
              <a:lstStyle/>
              <a:p>
                <a:endParaRPr lang="en-US" sz="4800"/>
              </a:p>
            </p:txBody>
          </p:sp>
          <p:sp>
            <p:nvSpPr>
              <p:cNvPr id="11" name="TextBox 11"/>
              <p:cNvSpPr txBox="1"/>
              <p:nvPr/>
            </p:nvSpPr>
            <p:spPr>
              <a:xfrm>
                <a:off x="0" y="-38100"/>
                <a:ext cx="812800" cy="850900"/>
              </a:xfrm>
              <a:prstGeom prst="rect">
                <a:avLst/>
              </a:prstGeom>
            </p:spPr>
            <p:txBody>
              <a:bodyPr lIns="67734" tIns="67734" rIns="67734" bIns="67734" rtlCol="0" anchor="ctr"/>
              <a:lstStyle/>
              <a:p>
                <a:pPr algn="ctr">
                  <a:lnSpc>
                    <a:spcPts val="3546"/>
                  </a:lnSpc>
                </a:pPr>
                <a:endParaRPr sz="4800"/>
              </a:p>
            </p:txBody>
          </p:sp>
        </p:grpSp>
        <p:grpSp>
          <p:nvGrpSpPr>
            <p:cNvPr id="45" name="Group 15">
              <a:extLst>
                <a:ext uri="{FF2B5EF4-FFF2-40B4-BE49-F238E27FC236}">
                  <a16:creationId xmlns:a16="http://schemas.microsoft.com/office/drawing/2014/main" id="{95A18081-C717-18D8-8C3E-34032257F594}"/>
                </a:ext>
              </a:extLst>
            </p:cNvPr>
            <p:cNvGrpSpPr/>
            <p:nvPr/>
          </p:nvGrpSpPr>
          <p:grpSpPr>
            <a:xfrm>
              <a:off x="12746245" y="4124808"/>
              <a:ext cx="2214212" cy="2214212"/>
              <a:chOff x="0" y="0"/>
              <a:chExt cx="812800" cy="812800"/>
            </a:xfrm>
          </p:grpSpPr>
          <p:sp>
            <p:nvSpPr>
              <p:cNvPr id="46" name="Freeform 16">
                <a:extLst>
                  <a:ext uri="{FF2B5EF4-FFF2-40B4-BE49-F238E27FC236}">
                    <a16:creationId xmlns:a16="http://schemas.microsoft.com/office/drawing/2014/main" id="{D714EDC6-5BD6-9303-0A9E-17462E4B0A64}"/>
                  </a:ext>
                </a:extLst>
              </p:cNvPr>
              <p:cNvSpPr/>
              <p:nvPr/>
            </p:nvSpPr>
            <p:spPr>
              <a:xfrm>
                <a:off x="0" y="0"/>
                <a:ext cx="812800" cy="812800"/>
              </a:xfrm>
              <a:custGeom>
                <a:avLst/>
                <a:gdLst/>
                <a:ahLst/>
                <a:cxnLst/>
                <a:rect l="l" t="t" r="r" b="b"/>
                <a:pathLst>
                  <a:path w="812800" h="812800">
                    <a:moveTo>
                      <a:pt x="233098" y="0"/>
                    </a:moveTo>
                    <a:lnTo>
                      <a:pt x="579702" y="0"/>
                    </a:lnTo>
                    <a:cubicBezTo>
                      <a:pt x="708439" y="0"/>
                      <a:pt x="812800" y="104361"/>
                      <a:pt x="812800" y="233098"/>
                    </a:cubicBezTo>
                    <a:lnTo>
                      <a:pt x="812800" y="579702"/>
                    </a:lnTo>
                    <a:cubicBezTo>
                      <a:pt x="812800" y="708439"/>
                      <a:pt x="708439" y="812800"/>
                      <a:pt x="579702" y="812800"/>
                    </a:cubicBezTo>
                    <a:lnTo>
                      <a:pt x="233098" y="812800"/>
                    </a:lnTo>
                    <a:cubicBezTo>
                      <a:pt x="104361" y="812800"/>
                      <a:pt x="0" y="708439"/>
                      <a:pt x="0" y="579702"/>
                    </a:cubicBezTo>
                    <a:lnTo>
                      <a:pt x="0" y="233098"/>
                    </a:lnTo>
                    <a:cubicBezTo>
                      <a:pt x="0" y="104361"/>
                      <a:pt x="104361" y="0"/>
                      <a:pt x="233098" y="0"/>
                    </a:cubicBezTo>
                    <a:close/>
                  </a:path>
                </a:pathLst>
              </a:custGeom>
              <a:solidFill>
                <a:srgbClr val="1649A0"/>
              </a:solidFill>
            </p:spPr>
            <p:txBody>
              <a:bodyPr anchor="ctr"/>
              <a:lstStyle/>
              <a:p>
                <a:pPr algn="ctr"/>
                <a:r>
                  <a:rPr lang="en-US" sz="5400">
                    <a:solidFill>
                      <a:schemeClr val="bg1"/>
                    </a:solidFill>
                    <a:latin typeface="Aeries Sans" pitchFamily="50" charset="0"/>
                  </a:rPr>
                  <a:t>700 / 701</a:t>
                </a:r>
              </a:p>
            </p:txBody>
          </p:sp>
          <p:sp>
            <p:nvSpPr>
              <p:cNvPr id="47" name="TextBox 17">
                <a:extLst>
                  <a:ext uri="{FF2B5EF4-FFF2-40B4-BE49-F238E27FC236}">
                    <a16:creationId xmlns:a16="http://schemas.microsoft.com/office/drawing/2014/main" id="{44782102-26C1-94E9-AFD1-3DD9F7CE373B}"/>
                  </a:ext>
                </a:extLst>
              </p:cNvPr>
              <p:cNvSpPr txBox="1"/>
              <p:nvPr/>
            </p:nvSpPr>
            <p:spPr>
              <a:xfrm>
                <a:off x="0" y="-38100"/>
                <a:ext cx="812800" cy="850900"/>
              </a:xfrm>
              <a:prstGeom prst="rect">
                <a:avLst/>
              </a:prstGeom>
            </p:spPr>
            <p:txBody>
              <a:bodyPr lIns="83528" tIns="83528" rIns="83528" bIns="83528" rtlCol="0" anchor="ctr"/>
              <a:lstStyle/>
              <a:p>
                <a:pPr algn="ctr">
                  <a:lnSpc>
                    <a:spcPts val="3546"/>
                  </a:lnSpc>
                </a:pPr>
                <a:endParaRPr sz="5400"/>
              </a:p>
            </p:txBody>
          </p:sp>
        </p:grpSp>
        <p:sp>
          <p:nvSpPr>
            <p:cNvPr id="52" name="TextBox 37">
              <a:extLst>
                <a:ext uri="{FF2B5EF4-FFF2-40B4-BE49-F238E27FC236}">
                  <a16:creationId xmlns:a16="http://schemas.microsoft.com/office/drawing/2014/main" id="{FCE668AC-97C9-0660-6942-59B9B2F1BB6B}"/>
                </a:ext>
              </a:extLst>
            </p:cNvPr>
            <p:cNvSpPr txBox="1"/>
            <p:nvPr/>
          </p:nvSpPr>
          <p:spPr>
            <a:xfrm>
              <a:off x="15117632" y="4598424"/>
              <a:ext cx="6438898" cy="1231106"/>
            </a:xfrm>
            <a:prstGeom prst="rect">
              <a:avLst/>
            </a:prstGeom>
          </p:spPr>
          <p:txBody>
            <a:bodyPr wrap="square" lIns="0" tIns="0" rIns="0" bIns="0" rtlCol="0" anchor="t">
              <a:spAutoFit/>
            </a:bodyPr>
            <a:lstStyle/>
            <a:p>
              <a:pPr>
                <a:lnSpc>
                  <a:spcPts val="4760"/>
                </a:lnSpc>
              </a:pPr>
              <a:r>
                <a:rPr lang="en-US" sz="4000">
                  <a:solidFill>
                    <a:srgbClr val="0C1E41"/>
                  </a:solidFill>
                  <a:latin typeface="Aeries Sans Ultra-Bold"/>
                </a:rPr>
                <a:t>CALPADS Basics: Overview CALPADS Basics: Students </a:t>
              </a:r>
            </a:p>
          </p:txBody>
        </p:sp>
      </p:grpSp>
      <p:grpSp>
        <p:nvGrpSpPr>
          <p:cNvPr id="58" name="Group 57">
            <a:extLst>
              <a:ext uri="{FF2B5EF4-FFF2-40B4-BE49-F238E27FC236}">
                <a16:creationId xmlns:a16="http://schemas.microsoft.com/office/drawing/2014/main" id="{A70B0214-38CC-C989-84FE-0A77AEF04E2C}"/>
              </a:ext>
            </a:extLst>
          </p:cNvPr>
          <p:cNvGrpSpPr/>
          <p:nvPr/>
        </p:nvGrpSpPr>
        <p:grpSpPr>
          <a:xfrm>
            <a:off x="15271630" y="613021"/>
            <a:ext cx="8857012" cy="2214212"/>
            <a:chOff x="15082498" y="1454877"/>
            <a:chExt cx="8857012" cy="2214212"/>
          </a:xfrm>
        </p:grpSpPr>
        <p:sp>
          <p:nvSpPr>
            <p:cNvPr id="13" name="Freeform 13"/>
            <p:cNvSpPr/>
            <p:nvPr/>
          </p:nvSpPr>
          <p:spPr>
            <a:xfrm>
              <a:off x="16833770" y="1638953"/>
              <a:ext cx="7105740" cy="1679510"/>
            </a:xfrm>
            <a:custGeom>
              <a:avLst/>
              <a:gdLst/>
              <a:ahLst/>
              <a:cxnLst/>
              <a:rect l="l" t="t" r="r" b="b"/>
              <a:pathLst>
                <a:path w="1319708" h="331755">
                  <a:moveTo>
                    <a:pt x="38626" y="0"/>
                  </a:moveTo>
                  <a:lnTo>
                    <a:pt x="1281081" y="0"/>
                  </a:lnTo>
                  <a:cubicBezTo>
                    <a:pt x="1291326" y="0"/>
                    <a:pt x="1301150" y="4070"/>
                    <a:pt x="1308394" y="11313"/>
                  </a:cubicBezTo>
                  <a:cubicBezTo>
                    <a:pt x="1315638" y="18557"/>
                    <a:pt x="1319708" y="28382"/>
                    <a:pt x="1319708" y="38626"/>
                  </a:cubicBezTo>
                  <a:lnTo>
                    <a:pt x="1319708" y="293129"/>
                  </a:lnTo>
                  <a:cubicBezTo>
                    <a:pt x="1319708" y="314461"/>
                    <a:pt x="1302414" y="331755"/>
                    <a:pt x="1281081" y="331755"/>
                  </a:cubicBezTo>
                  <a:lnTo>
                    <a:pt x="38626" y="331755"/>
                  </a:lnTo>
                  <a:cubicBezTo>
                    <a:pt x="17294" y="331755"/>
                    <a:pt x="0" y="314461"/>
                    <a:pt x="0" y="293129"/>
                  </a:cubicBezTo>
                  <a:lnTo>
                    <a:pt x="0" y="38626"/>
                  </a:lnTo>
                  <a:cubicBezTo>
                    <a:pt x="0" y="17294"/>
                    <a:pt x="17294" y="0"/>
                    <a:pt x="38626" y="0"/>
                  </a:cubicBezTo>
                  <a:close/>
                </a:path>
              </a:pathLst>
            </a:custGeom>
            <a:solidFill>
              <a:srgbClr val="DFE3E9"/>
            </a:solidFill>
          </p:spPr>
          <p:txBody>
            <a:bodyPr/>
            <a:lstStyle/>
            <a:p>
              <a:endParaRPr lang="en-US" sz="4800"/>
            </a:p>
          </p:txBody>
        </p:sp>
        <p:grpSp>
          <p:nvGrpSpPr>
            <p:cNvPr id="48" name="Group 15">
              <a:extLst>
                <a:ext uri="{FF2B5EF4-FFF2-40B4-BE49-F238E27FC236}">
                  <a16:creationId xmlns:a16="http://schemas.microsoft.com/office/drawing/2014/main" id="{035D401D-E2E1-8E90-F66A-3EA380615AD2}"/>
                </a:ext>
              </a:extLst>
            </p:cNvPr>
            <p:cNvGrpSpPr/>
            <p:nvPr/>
          </p:nvGrpSpPr>
          <p:grpSpPr>
            <a:xfrm>
              <a:off x="15082498" y="1454877"/>
              <a:ext cx="2214212" cy="2214212"/>
              <a:chOff x="0" y="0"/>
              <a:chExt cx="812800" cy="812800"/>
            </a:xfrm>
          </p:grpSpPr>
          <p:sp>
            <p:nvSpPr>
              <p:cNvPr id="49" name="Freeform 16">
                <a:extLst>
                  <a:ext uri="{FF2B5EF4-FFF2-40B4-BE49-F238E27FC236}">
                    <a16:creationId xmlns:a16="http://schemas.microsoft.com/office/drawing/2014/main" id="{40E71787-AD10-F9B0-741A-BE5E06E87F1D}"/>
                  </a:ext>
                </a:extLst>
              </p:cNvPr>
              <p:cNvSpPr/>
              <p:nvPr/>
            </p:nvSpPr>
            <p:spPr>
              <a:xfrm>
                <a:off x="0" y="0"/>
                <a:ext cx="812800" cy="812800"/>
              </a:xfrm>
              <a:custGeom>
                <a:avLst/>
                <a:gdLst/>
                <a:ahLst/>
                <a:cxnLst/>
                <a:rect l="l" t="t" r="r" b="b"/>
                <a:pathLst>
                  <a:path w="812800" h="812800">
                    <a:moveTo>
                      <a:pt x="233098" y="0"/>
                    </a:moveTo>
                    <a:lnTo>
                      <a:pt x="579702" y="0"/>
                    </a:lnTo>
                    <a:cubicBezTo>
                      <a:pt x="708439" y="0"/>
                      <a:pt x="812800" y="104361"/>
                      <a:pt x="812800" y="233098"/>
                    </a:cubicBezTo>
                    <a:lnTo>
                      <a:pt x="812800" y="579702"/>
                    </a:lnTo>
                    <a:cubicBezTo>
                      <a:pt x="812800" y="708439"/>
                      <a:pt x="708439" y="812800"/>
                      <a:pt x="579702" y="812800"/>
                    </a:cubicBezTo>
                    <a:lnTo>
                      <a:pt x="233098" y="812800"/>
                    </a:lnTo>
                    <a:cubicBezTo>
                      <a:pt x="104361" y="812800"/>
                      <a:pt x="0" y="708439"/>
                      <a:pt x="0" y="579702"/>
                    </a:cubicBezTo>
                    <a:lnTo>
                      <a:pt x="0" y="233098"/>
                    </a:lnTo>
                    <a:cubicBezTo>
                      <a:pt x="0" y="104361"/>
                      <a:pt x="104361" y="0"/>
                      <a:pt x="233098" y="0"/>
                    </a:cubicBezTo>
                    <a:close/>
                  </a:path>
                </a:pathLst>
              </a:custGeom>
              <a:solidFill>
                <a:srgbClr val="1649A0"/>
              </a:solidFill>
            </p:spPr>
            <p:txBody>
              <a:bodyPr anchor="ctr"/>
              <a:lstStyle/>
              <a:p>
                <a:pPr algn="ctr"/>
                <a:r>
                  <a:rPr lang="en-US" sz="5400">
                    <a:solidFill>
                      <a:schemeClr val="bg1"/>
                    </a:solidFill>
                    <a:latin typeface="Aeries Sans" pitchFamily="50" charset="0"/>
                  </a:rPr>
                  <a:t>660-2</a:t>
                </a:r>
              </a:p>
            </p:txBody>
          </p:sp>
          <p:sp>
            <p:nvSpPr>
              <p:cNvPr id="50" name="TextBox 17">
                <a:extLst>
                  <a:ext uri="{FF2B5EF4-FFF2-40B4-BE49-F238E27FC236}">
                    <a16:creationId xmlns:a16="http://schemas.microsoft.com/office/drawing/2014/main" id="{F1150D10-AB2F-DFC4-33D8-42B694DA17DF}"/>
                  </a:ext>
                </a:extLst>
              </p:cNvPr>
              <p:cNvSpPr txBox="1"/>
              <p:nvPr/>
            </p:nvSpPr>
            <p:spPr>
              <a:xfrm>
                <a:off x="0" y="-38100"/>
                <a:ext cx="812800" cy="850900"/>
              </a:xfrm>
              <a:prstGeom prst="rect">
                <a:avLst/>
              </a:prstGeom>
            </p:spPr>
            <p:txBody>
              <a:bodyPr lIns="83528" tIns="83528" rIns="83528" bIns="83528" rtlCol="0" anchor="ctr"/>
              <a:lstStyle/>
              <a:p>
                <a:pPr algn="ctr">
                  <a:lnSpc>
                    <a:spcPts val="3546"/>
                  </a:lnSpc>
                </a:pPr>
                <a:endParaRPr sz="5400"/>
              </a:p>
            </p:txBody>
          </p:sp>
        </p:grpSp>
        <p:sp>
          <p:nvSpPr>
            <p:cNvPr id="53" name="TextBox 37">
              <a:extLst>
                <a:ext uri="{FF2B5EF4-FFF2-40B4-BE49-F238E27FC236}">
                  <a16:creationId xmlns:a16="http://schemas.microsoft.com/office/drawing/2014/main" id="{1F8156EB-4393-2268-ED47-F35816E8FC12}"/>
                </a:ext>
              </a:extLst>
            </p:cNvPr>
            <p:cNvSpPr txBox="1"/>
            <p:nvPr/>
          </p:nvSpPr>
          <p:spPr>
            <a:xfrm>
              <a:off x="17513368" y="1863153"/>
              <a:ext cx="6001424" cy="1231106"/>
            </a:xfrm>
            <a:prstGeom prst="rect">
              <a:avLst/>
            </a:prstGeom>
          </p:spPr>
          <p:txBody>
            <a:bodyPr wrap="square" lIns="0" tIns="0" rIns="0" bIns="0" rtlCol="0" anchor="t">
              <a:spAutoFit/>
            </a:bodyPr>
            <a:lstStyle/>
            <a:p>
              <a:pPr>
                <a:lnSpc>
                  <a:spcPts val="4760"/>
                </a:lnSpc>
              </a:pPr>
              <a:r>
                <a:rPr lang="en-US" sz="4000">
                  <a:solidFill>
                    <a:srgbClr val="0C1E41"/>
                  </a:solidFill>
                  <a:latin typeface="Aeries Sans Ultra-Bold" panose="020B0604020202020204" charset="0"/>
                  <a:cs typeface="Aeries Sans Ultra-Bold" panose="020B0604020202020204" charset="0"/>
                </a:rPr>
                <a:t>EL Data Process: Aeries to CALPADS</a:t>
              </a:r>
            </a:p>
          </p:txBody>
        </p:sp>
      </p:grpSp>
      <p:grpSp>
        <p:nvGrpSpPr>
          <p:cNvPr id="59" name="Group 58">
            <a:extLst>
              <a:ext uri="{FF2B5EF4-FFF2-40B4-BE49-F238E27FC236}">
                <a16:creationId xmlns:a16="http://schemas.microsoft.com/office/drawing/2014/main" id="{27E321EA-3D92-A448-744E-6AA104088E8B}"/>
              </a:ext>
            </a:extLst>
          </p:cNvPr>
          <p:cNvGrpSpPr/>
          <p:nvPr/>
        </p:nvGrpSpPr>
        <p:grpSpPr>
          <a:xfrm>
            <a:off x="9378114" y="8279337"/>
            <a:ext cx="8480272" cy="2380058"/>
            <a:chOff x="10792400" y="6630411"/>
            <a:chExt cx="8480271" cy="2380058"/>
          </a:xfrm>
        </p:grpSpPr>
        <p:grpSp>
          <p:nvGrpSpPr>
            <p:cNvPr id="60" name="Group 6">
              <a:extLst>
                <a:ext uri="{FF2B5EF4-FFF2-40B4-BE49-F238E27FC236}">
                  <a16:creationId xmlns:a16="http://schemas.microsoft.com/office/drawing/2014/main" id="{1830300E-FD96-80F7-4EB7-819953F7B255}"/>
                </a:ext>
              </a:extLst>
            </p:cNvPr>
            <p:cNvGrpSpPr/>
            <p:nvPr/>
          </p:nvGrpSpPr>
          <p:grpSpPr>
            <a:xfrm>
              <a:off x="12591651" y="7001554"/>
              <a:ext cx="6681020" cy="1679509"/>
              <a:chOff x="0" y="0"/>
              <a:chExt cx="1319708" cy="331755"/>
            </a:xfrm>
          </p:grpSpPr>
          <p:sp>
            <p:nvSpPr>
              <p:cNvPr id="66" name="Freeform 7">
                <a:extLst>
                  <a:ext uri="{FF2B5EF4-FFF2-40B4-BE49-F238E27FC236}">
                    <a16:creationId xmlns:a16="http://schemas.microsoft.com/office/drawing/2014/main" id="{4C77AB22-ACAB-3028-F588-F3AAD492263F}"/>
                  </a:ext>
                </a:extLst>
              </p:cNvPr>
              <p:cNvSpPr/>
              <p:nvPr/>
            </p:nvSpPr>
            <p:spPr>
              <a:xfrm>
                <a:off x="0" y="0"/>
                <a:ext cx="1319708" cy="331755"/>
              </a:xfrm>
              <a:custGeom>
                <a:avLst/>
                <a:gdLst/>
                <a:ahLst/>
                <a:cxnLst/>
                <a:rect l="l" t="t" r="r" b="b"/>
                <a:pathLst>
                  <a:path w="1319708" h="331755">
                    <a:moveTo>
                      <a:pt x="38626" y="0"/>
                    </a:moveTo>
                    <a:lnTo>
                      <a:pt x="1281081" y="0"/>
                    </a:lnTo>
                    <a:cubicBezTo>
                      <a:pt x="1291326" y="0"/>
                      <a:pt x="1301150" y="4070"/>
                      <a:pt x="1308394" y="11313"/>
                    </a:cubicBezTo>
                    <a:cubicBezTo>
                      <a:pt x="1315638" y="18557"/>
                      <a:pt x="1319708" y="28382"/>
                      <a:pt x="1319708" y="38626"/>
                    </a:cubicBezTo>
                    <a:lnTo>
                      <a:pt x="1319708" y="293129"/>
                    </a:lnTo>
                    <a:cubicBezTo>
                      <a:pt x="1319708" y="314461"/>
                      <a:pt x="1302414" y="331755"/>
                      <a:pt x="1281081" y="331755"/>
                    </a:cubicBezTo>
                    <a:lnTo>
                      <a:pt x="38626" y="331755"/>
                    </a:lnTo>
                    <a:cubicBezTo>
                      <a:pt x="17294" y="331755"/>
                      <a:pt x="0" y="314461"/>
                      <a:pt x="0" y="293129"/>
                    </a:cubicBezTo>
                    <a:lnTo>
                      <a:pt x="0" y="38626"/>
                    </a:lnTo>
                    <a:cubicBezTo>
                      <a:pt x="0" y="17294"/>
                      <a:pt x="17294" y="0"/>
                      <a:pt x="38626" y="0"/>
                    </a:cubicBezTo>
                    <a:close/>
                  </a:path>
                </a:pathLst>
              </a:custGeom>
              <a:solidFill>
                <a:srgbClr val="DFE3E9"/>
              </a:solidFill>
            </p:spPr>
            <p:txBody>
              <a:bodyPr/>
              <a:lstStyle/>
              <a:p>
                <a:endParaRPr lang="en-US" sz="4800"/>
              </a:p>
            </p:txBody>
          </p:sp>
          <p:sp>
            <p:nvSpPr>
              <p:cNvPr id="67" name="TextBox 8">
                <a:extLst>
                  <a:ext uri="{FF2B5EF4-FFF2-40B4-BE49-F238E27FC236}">
                    <a16:creationId xmlns:a16="http://schemas.microsoft.com/office/drawing/2014/main" id="{AB4E4355-D7FF-4359-AF1F-F8D040D39670}"/>
                  </a:ext>
                </a:extLst>
              </p:cNvPr>
              <p:cNvSpPr txBox="1"/>
              <p:nvPr/>
            </p:nvSpPr>
            <p:spPr>
              <a:xfrm>
                <a:off x="0" y="-38100"/>
                <a:ext cx="812800" cy="850900"/>
              </a:xfrm>
              <a:prstGeom prst="rect">
                <a:avLst/>
              </a:prstGeom>
            </p:spPr>
            <p:txBody>
              <a:bodyPr lIns="67734" tIns="67734" rIns="67734" bIns="67734" rtlCol="0" anchor="ctr"/>
              <a:lstStyle/>
              <a:p>
                <a:pPr algn="ctr">
                  <a:lnSpc>
                    <a:spcPts val="3546"/>
                  </a:lnSpc>
                </a:pPr>
                <a:endParaRPr sz="4800"/>
              </a:p>
            </p:txBody>
          </p:sp>
        </p:grpSp>
        <p:sp>
          <p:nvSpPr>
            <p:cNvPr id="61" name="TextBox 21">
              <a:extLst>
                <a:ext uri="{FF2B5EF4-FFF2-40B4-BE49-F238E27FC236}">
                  <a16:creationId xmlns:a16="http://schemas.microsoft.com/office/drawing/2014/main" id="{44A111F4-77A5-288E-514C-C0808D1B38BF}"/>
                </a:ext>
              </a:extLst>
            </p:cNvPr>
            <p:cNvSpPr txBox="1"/>
            <p:nvPr/>
          </p:nvSpPr>
          <p:spPr>
            <a:xfrm>
              <a:off x="11017491" y="6630411"/>
              <a:ext cx="2214212" cy="2318003"/>
            </a:xfrm>
            <a:prstGeom prst="rect">
              <a:avLst/>
            </a:prstGeom>
          </p:spPr>
          <p:txBody>
            <a:bodyPr lIns="83528" tIns="83528" rIns="83528" bIns="83528" rtlCol="0" anchor="ctr"/>
            <a:lstStyle/>
            <a:p>
              <a:pPr algn="ctr">
                <a:lnSpc>
                  <a:spcPts val="3546"/>
                </a:lnSpc>
              </a:pPr>
              <a:endParaRPr sz="4800"/>
            </a:p>
          </p:txBody>
        </p:sp>
        <p:grpSp>
          <p:nvGrpSpPr>
            <p:cNvPr id="62" name="Group 15">
              <a:extLst>
                <a:ext uri="{FF2B5EF4-FFF2-40B4-BE49-F238E27FC236}">
                  <a16:creationId xmlns:a16="http://schemas.microsoft.com/office/drawing/2014/main" id="{E72A2852-9E04-5CC2-1C1E-B725D7C42279}"/>
                </a:ext>
              </a:extLst>
            </p:cNvPr>
            <p:cNvGrpSpPr/>
            <p:nvPr/>
          </p:nvGrpSpPr>
          <p:grpSpPr>
            <a:xfrm>
              <a:off x="10792400" y="6796257"/>
              <a:ext cx="2214212" cy="2214212"/>
              <a:chOff x="0" y="0"/>
              <a:chExt cx="812800" cy="812800"/>
            </a:xfrm>
          </p:grpSpPr>
          <p:sp>
            <p:nvSpPr>
              <p:cNvPr id="64" name="Freeform 16">
                <a:extLst>
                  <a:ext uri="{FF2B5EF4-FFF2-40B4-BE49-F238E27FC236}">
                    <a16:creationId xmlns:a16="http://schemas.microsoft.com/office/drawing/2014/main" id="{924ACDCD-01F1-177C-4CED-AE3882180386}"/>
                  </a:ext>
                </a:extLst>
              </p:cNvPr>
              <p:cNvSpPr/>
              <p:nvPr/>
            </p:nvSpPr>
            <p:spPr>
              <a:xfrm>
                <a:off x="0" y="0"/>
                <a:ext cx="812800" cy="812800"/>
              </a:xfrm>
              <a:custGeom>
                <a:avLst/>
                <a:gdLst/>
                <a:ahLst/>
                <a:cxnLst/>
                <a:rect l="l" t="t" r="r" b="b"/>
                <a:pathLst>
                  <a:path w="812800" h="812800">
                    <a:moveTo>
                      <a:pt x="233098" y="0"/>
                    </a:moveTo>
                    <a:lnTo>
                      <a:pt x="579702" y="0"/>
                    </a:lnTo>
                    <a:cubicBezTo>
                      <a:pt x="708439" y="0"/>
                      <a:pt x="812800" y="104361"/>
                      <a:pt x="812800" y="233098"/>
                    </a:cubicBezTo>
                    <a:lnTo>
                      <a:pt x="812800" y="579702"/>
                    </a:lnTo>
                    <a:cubicBezTo>
                      <a:pt x="812800" y="708439"/>
                      <a:pt x="708439" y="812800"/>
                      <a:pt x="579702" y="812800"/>
                    </a:cubicBezTo>
                    <a:lnTo>
                      <a:pt x="233098" y="812800"/>
                    </a:lnTo>
                    <a:cubicBezTo>
                      <a:pt x="104361" y="812800"/>
                      <a:pt x="0" y="708439"/>
                      <a:pt x="0" y="579702"/>
                    </a:cubicBezTo>
                    <a:lnTo>
                      <a:pt x="0" y="233098"/>
                    </a:lnTo>
                    <a:cubicBezTo>
                      <a:pt x="0" y="104361"/>
                      <a:pt x="104361" y="0"/>
                      <a:pt x="233098" y="0"/>
                    </a:cubicBezTo>
                    <a:close/>
                  </a:path>
                </a:pathLst>
              </a:custGeom>
              <a:solidFill>
                <a:srgbClr val="1649A0"/>
              </a:solidFill>
            </p:spPr>
            <p:txBody>
              <a:bodyPr anchor="ctr"/>
              <a:lstStyle/>
              <a:p>
                <a:pPr algn="ctr"/>
                <a:r>
                  <a:rPr lang="en-US" sz="5400" dirty="0">
                    <a:solidFill>
                      <a:schemeClr val="bg1"/>
                    </a:solidFill>
                    <a:latin typeface="Aeries Sans" pitchFamily="50" charset="0"/>
                  </a:rPr>
                  <a:t>717</a:t>
                </a:r>
              </a:p>
            </p:txBody>
          </p:sp>
          <p:sp>
            <p:nvSpPr>
              <p:cNvPr id="65" name="TextBox 17">
                <a:extLst>
                  <a:ext uri="{FF2B5EF4-FFF2-40B4-BE49-F238E27FC236}">
                    <a16:creationId xmlns:a16="http://schemas.microsoft.com/office/drawing/2014/main" id="{47D8F597-BF4D-2AF6-4DE4-1749BAF2ADEF}"/>
                  </a:ext>
                </a:extLst>
              </p:cNvPr>
              <p:cNvSpPr txBox="1"/>
              <p:nvPr/>
            </p:nvSpPr>
            <p:spPr>
              <a:xfrm>
                <a:off x="0" y="-38100"/>
                <a:ext cx="812800" cy="850900"/>
              </a:xfrm>
              <a:prstGeom prst="rect">
                <a:avLst/>
              </a:prstGeom>
            </p:spPr>
            <p:txBody>
              <a:bodyPr lIns="83528" tIns="83528" rIns="83528" bIns="83528" rtlCol="0" anchor="ctr"/>
              <a:lstStyle/>
              <a:p>
                <a:pPr algn="ctr">
                  <a:lnSpc>
                    <a:spcPts val="3546"/>
                  </a:lnSpc>
                </a:pPr>
                <a:endParaRPr sz="5400" dirty="0"/>
              </a:p>
            </p:txBody>
          </p:sp>
        </p:grpSp>
        <p:sp>
          <p:nvSpPr>
            <p:cNvPr id="63" name="TextBox 37">
              <a:extLst>
                <a:ext uri="{FF2B5EF4-FFF2-40B4-BE49-F238E27FC236}">
                  <a16:creationId xmlns:a16="http://schemas.microsoft.com/office/drawing/2014/main" id="{AE4C1F06-86B6-6896-80AE-951236F38517}"/>
                </a:ext>
              </a:extLst>
            </p:cNvPr>
            <p:cNvSpPr txBox="1"/>
            <p:nvPr/>
          </p:nvSpPr>
          <p:spPr>
            <a:xfrm>
              <a:off x="13312026" y="7225755"/>
              <a:ext cx="5804757" cy="1231106"/>
            </a:xfrm>
            <a:prstGeom prst="rect">
              <a:avLst/>
            </a:prstGeom>
          </p:spPr>
          <p:txBody>
            <a:bodyPr wrap="square" lIns="0" tIns="0" rIns="0" bIns="0" rtlCol="0" anchor="t">
              <a:spAutoFit/>
            </a:bodyPr>
            <a:lstStyle/>
            <a:p>
              <a:pPr>
                <a:lnSpc>
                  <a:spcPts val="4760"/>
                </a:lnSpc>
              </a:pPr>
              <a:r>
                <a:rPr lang="en-US" sz="4000" dirty="0">
                  <a:solidFill>
                    <a:srgbClr val="0C1E41"/>
                  </a:solidFill>
                  <a:latin typeface="Aeries Sans Ultra-Bold"/>
                </a:rPr>
                <a:t>CALPADS Year End Closing</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24384000" cy="13716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sz="4800"/>
          </a:p>
        </p:txBody>
      </p:sp>
      <p:sp>
        <p:nvSpPr>
          <p:cNvPr id="3" name="Freeform 3"/>
          <p:cNvSpPr/>
          <p:nvPr/>
        </p:nvSpPr>
        <p:spPr>
          <a:xfrm>
            <a:off x="4856444" y="9891415"/>
            <a:ext cx="3025384" cy="887252"/>
          </a:xfrm>
          <a:custGeom>
            <a:avLst/>
            <a:gdLst/>
            <a:ahLst/>
            <a:cxnLst/>
            <a:rect l="l" t="t" r="r" b="b"/>
            <a:pathLst>
              <a:path w="2269038" h="665439">
                <a:moveTo>
                  <a:pt x="0" y="0"/>
                </a:moveTo>
                <a:lnTo>
                  <a:pt x="2269038" y="0"/>
                </a:lnTo>
                <a:lnTo>
                  <a:pt x="2269038" y="665439"/>
                </a:lnTo>
                <a:lnTo>
                  <a:pt x="0" y="665439"/>
                </a:lnTo>
                <a:lnTo>
                  <a:pt x="0" y="0"/>
                </a:lnTo>
                <a:close/>
              </a:path>
            </a:pathLst>
          </a:custGeom>
          <a:blipFill>
            <a:blip r:embed="rId3"/>
            <a:stretch>
              <a:fillRect/>
            </a:stretch>
          </a:blipFill>
        </p:spPr>
        <p:txBody>
          <a:bodyPr/>
          <a:lstStyle/>
          <a:p>
            <a:endParaRPr lang="en-US" sz="4800"/>
          </a:p>
        </p:txBody>
      </p:sp>
      <p:sp>
        <p:nvSpPr>
          <p:cNvPr id="4" name="Freeform 4"/>
          <p:cNvSpPr/>
          <p:nvPr/>
        </p:nvSpPr>
        <p:spPr>
          <a:xfrm>
            <a:off x="8588085" y="9887710"/>
            <a:ext cx="3025384" cy="887252"/>
          </a:xfrm>
          <a:custGeom>
            <a:avLst/>
            <a:gdLst/>
            <a:ahLst/>
            <a:cxnLst/>
            <a:rect l="l" t="t" r="r" b="b"/>
            <a:pathLst>
              <a:path w="2269038" h="665439">
                <a:moveTo>
                  <a:pt x="0" y="0"/>
                </a:moveTo>
                <a:lnTo>
                  <a:pt x="2269038" y="0"/>
                </a:lnTo>
                <a:lnTo>
                  <a:pt x="2269038" y="665439"/>
                </a:lnTo>
                <a:lnTo>
                  <a:pt x="0" y="665439"/>
                </a:lnTo>
                <a:lnTo>
                  <a:pt x="0" y="0"/>
                </a:lnTo>
                <a:close/>
              </a:path>
            </a:pathLst>
          </a:custGeom>
          <a:blipFill>
            <a:blip r:embed="rId4"/>
            <a:stretch>
              <a:fillRect/>
            </a:stretch>
          </a:blipFill>
        </p:spPr>
        <p:txBody>
          <a:bodyPr/>
          <a:lstStyle/>
          <a:p>
            <a:endParaRPr lang="en-US" sz="4800"/>
          </a:p>
        </p:txBody>
      </p:sp>
      <p:sp>
        <p:nvSpPr>
          <p:cNvPr id="5" name="Freeform 5"/>
          <p:cNvSpPr/>
          <p:nvPr/>
        </p:nvSpPr>
        <p:spPr>
          <a:xfrm>
            <a:off x="12322282" y="9887710"/>
            <a:ext cx="3705263" cy="852909"/>
          </a:xfrm>
          <a:custGeom>
            <a:avLst/>
            <a:gdLst/>
            <a:ahLst/>
            <a:cxnLst/>
            <a:rect l="l" t="t" r="r" b="b"/>
            <a:pathLst>
              <a:path w="2778947" h="639682">
                <a:moveTo>
                  <a:pt x="0" y="0"/>
                </a:moveTo>
                <a:lnTo>
                  <a:pt x="2778947" y="0"/>
                </a:lnTo>
                <a:lnTo>
                  <a:pt x="2778947" y="639682"/>
                </a:lnTo>
                <a:lnTo>
                  <a:pt x="0" y="639682"/>
                </a:lnTo>
                <a:lnTo>
                  <a:pt x="0" y="0"/>
                </a:lnTo>
                <a:close/>
              </a:path>
            </a:pathLst>
          </a:custGeom>
          <a:blipFill>
            <a:blip r:embed="rId5"/>
            <a:stretch>
              <a:fillRect/>
            </a:stretch>
          </a:blipFill>
        </p:spPr>
        <p:txBody>
          <a:bodyPr/>
          <a:lstStyle/>
          <a:p>
            <a:endParaRPr lang="en-US" sz="4800"/>
          </a:p>
        </p:txBody>
      </p:sp>
      <p:sp>
        <p:nvSpPr>
          <p:cNvPr id="6" name="Freeform 6"/>
          <p:cNvSpPr/>
          <p:nvPr/>
        </p:nvSpPr>
        <p:spPr>
          <a:xfrm>
            <a:off x="16736357" y="9887709"/>
            <a:ext cx="3027233" cy="883547"/>
          </a:xfrm>
          <a:custGeom>
            <a:avLst/>
            <a:gdLst/>
            <a:ahLst/>
            <a:cxnLst/>
            <a:rect l="l" t="t" r="r" b="b"/>
            <a:pathLst>
              <a:path w="2270425" h="662660">
                <a:moveTo>
                  <a:pt x="0" y="0"/>
                </a:moveTo>
                <a:lnTo>
                  <a:pt x="2270425" y="0"/>
                </a:lnTo>
                <a:lnTo>
                  <a:pt x="2270425" y="662660"/>
                </a:lnTo>
                <a:lnTo>
                  <a:pt x="0" y="662660"/>
                </a:lnTo>
                <a:lnTo>
                  <a:pt x="0" y="0"/>
                </a:lnTo>
                <a:close/>
              </a:path>
            </a:pathLst>
          </a:custGeom>
          <a:blipFill>
            <a:blip r:embed="rId6"/>
            <a:stretch>
              <a:fillRect/>
            </a:stretch>
          </a:blipFill>
        </p:spPr>
        <p:txBody>
          <a:bodyPr/>
          <a:lstStyle/>
          <a:p>
            <a:endParaRPr lang="en-US" sz="4800"/>
          </a:p>
        </p:txBody>
      </p:sp>
      <p:sp>
        <p:nvSpPr>
          <p:cNvPr id="7" name="TextBox 7"/>
          <p:cNvSpPr txBox="1"/>
          <p:nvPr/>
        </p:nvSpPr>
        <p:spPr>
          <a:xfrm>
            <a:off x="2770057" y="3217789"/>
            <a:ext cx="18843889" cy="2539157"/>
          </a:xfrm>
          <a:prstGeom prst="rect">
            <a:avLst/>
          </a:prstGeom>
        </p:spPr>
        <p:txBody>
          <a:bodyPr lIns="0" tIns="0" rIns="0" bIns="0" rtlCol="0" anchor="t">
            <a:spAutoFit/>
          </a:bodyPr>
          <a:lstStyle/>
          <a:p>
            <a:pPr algn="ctr">
              <a:lnSpc>
                <a:spcPts val="19800"/>
              </a:lnSpc>
            </a:pPr>
            <a:r>
              <a:rPr lang="en-US" sz="20000">
                <a:solidFill>
                  <a:srgbClr val="FFFFFF"/>
                </a:solidFill>
                <a:latin typeface="Aeries Sans Ultra-Bold"/>
              </a:rPr>
              <a:t>THANK YOU!</a:t>
            </a:r>
          </a:p>
        </p:txBody>
      </p:sp>
      <p:sp>
        <p:nvSpPr>
          <p:cNvPr id="8" name="TextBox 8"/>
          <p:cNvSpPr txBox="1"/>
          <p:nvPr/>
        </p:nvSpPr>
        <p:spPr>
          <a:xfrm>
            <a:off x="6487593" y="6355869"/>
            <a:ext cx="11408815" cy="1969963"/>
          </a:xfrm>
          <a:prstGeom prst="rect">
            <a:avLst/>
          </a:prstGeom>
        </p:spPr>
        <p:txBody>
          <a:bodyPr wrap="square" lIns="0" tIns="0" rIns="0" bIns="0" rtlCol="0" anchor="t">
            <a:spAutoFit/>
          </a:bodyPr>
          <a:lstStyle/>
          <a:p>
            <a:pPr lvl="0"/>
            <a:r>
              <a:rPr lang="en-US" sz="4267" dirty="0">
                <a:solidFill>
                  <a:schemeClr val="bg1"/>
                </a:solidFill>
                <a:latin typeface="Aeries Sans" pitchFamily="50" charset="0"/>
              </a:rPr>
              <a:t>Be sure to fill out the survey for this course. All of your feedback is reviewed and may be used to improve our presentations.</a:t>
            </a:r>
          </a:p>
        </p:txBody>
      </p:sp>
      <p:sp>
        <p:nvSpPr>
          <p:cNvPr id="9" name="Freeform 9"/>
          <p:cNvSpPr/>
          <p:nvPr/>
        </p:nvSpPr>
        <p:spPr>
          <a:xfrm>
            <a:off x="21895818" y="11949014"/>
            <a:ext cx="2233165" cy="1480020"/>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7"/>
            <a:stretch>
              <a:fillRect/>
            </a:stretch>
          </a:blipFill>
        </p:spPr>
        <p:txBody>
          <a:bodyPr/>
          <a:lstStyle/>
          <a:p>
            <a:endParaRPr lang="en-US" sz="4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24384000" cy="13716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sz="4800" dirty="0"/>
          </a:p>
        </p:txBody>
      </p:sp>
      <p:sp>
        <p:nvSpPr>
          <p:cNvPr id="3" name="Freeform 3"/>
          <p:cNvSpPr/>
          <p:nvPr/>
        </p:nvSpPr>
        <p:spPr>
          <a:xfrm>
            <a:off x="21895818" y="11949014"/>
            <a:ext cx="2233165" cy="1480020"/>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sz="4800"/>
          </a:p>
        </p:txBody>
      </p:sp>
      <p:sp>
        <p:nvSpPr>
          <p:cNvPr id="5" name="TextBox 5"/>
          <p:cNvSpPr txBox="1"/>
          <p:nvPr/>
        </p:nvSpPr>
        <p:spPr>
          <a:xfrm>
            <a:off x="8221264" y="762001"/>
            <a:ext cx="14514280" cy="3718967"/>
          </a:xfrm>
          <a:prstGeom prst="rect">
            <a:avLst/>
          </a:prstGeom>
        </p:spPr>
        <p:txBody>
          <a:bodyPr lIns="0" tIns="0" rIns="0" bIns="0" rtlCol="0" anchor="t">
            <a:spAutoFit/>
          </a:bodyPr>
          <a:lstStyle/>
          <a:p>
            <a:pPr algn="ctr">
              <a:lnSpc>
                <a:spcPts val="14520"/>
              </a:lnSpc>
            </a:pPr>
            <a:r>
              <a:rPr lang="en-US" sz="14666" dirty="0">
                <a:solidFill>
                  <a:srgbClr val="FEFEFE"/>
                </a:solidFill>
                <a:latin typeface="Aeries Sans Ultra-Bold"/>
              </a:rPr>
              <a:t>Share your Feedback:</a:t>
            </a:r>
          </a:p>
        </p:txBody>
      </p:sp>
      <p:sp>
        <p:nvSpPr>
          <p:cNvPr id="6" name="TextBox 34">
            <a:extLst>
              <a:ext uri="{FF2B5EF4-FFF2-40B4-BE49-F238E27FC236}">
                <a16:creationId xmlns:a16="http://schemas.microsoft.com/office/drawing/2014/main" id="{D19AFAF0-9069-2F5A-0178-DCE58DC2D0CC}"/>
              </a:ext>
            </a:extLst>
          </p:cNvPr>
          <p:cNvSpPr txBox="1"/>
          <p:nvPr/>
        </p:nvSpPr>
        <p:spPr>
          <a:xfrm>
            <a:off x="7823200" y="10414001"/>
            <a:ext cx="16305781" cy="999569"/>
          </a:xfrm>
          <a:prstGeom prst="rect">
            <a:avLst/>
          </a:prstGeom>
        </p:spPr>
        <p:txBody>
          <a:bodyPr wrap="square" lIns="0" tIns="0" rIns="0" bIns="0" rtlCol="0" anchor="t">
            <a:spAutoFit/>
          </a:bodyPr>
          <a:lstStyle/>
          <a:p>
            <a:pPr algn="ctr">
              <a:lnSpc>
                <a:spcPts val="9333"/>
              </a:lnSpc>
            </a:pPr>
            <a:r>
              <a:rPr lang="en-US" dirty="0">
                <a:solidFill>
                  <a:srgbClr val="FEFEFE"/>
                </a:solidFill>
                <a:latin typeface="Aeries Sans Medium"/>
              </a:rPr>
              <a:t>http://surveys.aeries.com/s3/AeriesCon-Session-Feedback-Survey-Spring-2024</a:t>
            </a:r>
          </a:p>
        </p:txBody>
      </p:sp>
      <p:sp>
        <p:nvSpPr>
          <p:cNvPr id="7" name="AutoShape 2">
            <a:extLst>
              <a:ext uri="{FF2B5EF4-FFF2-40B4-BE49-F238E27FC236}">
                <a16:creationId xmlns:a16="http://schemas.microsoft.com/office/drawing/2014/main" id="{53DB6616-45C5-9A09-C904-D979909C6CDD}"/>
              </a:ext>
            </a:extLst>
          </p:cNvPr>
          <p:cNvSpPr>
            <a:spLocks noChangeAspect="1" noChangeArrowheads="1"/>
          </p:cNvSpPr>
          <p:nvPr/>
        </p:nvSpPr>
        <p:spPr bwMode="auto">
          <a:xfrm>
            <a:off x="13512800" y="4622800"/>
            <a:ext cx="5384800" cy="5384800"/>
          </a:xfrm>
          <a:prstGeom prst="rect">
            <a:avLst/>
          </a:prstGeom>
          <a:solidFill>
            <a:schemeClr val="bg1"/>
          </a:solidFill>
        </p:spPr>
        <p:txBody>
          <a:bodyPr vert="horz" wrap="square" lIns="121920" tIns="60960" rIns="121920" bIns="60960" numCol="1" anchor="t" anchorCtr="0" compatLnSpc="1">
            <a:prstTxWarp prst="textNoShape">
              <a:avLst/>
            </a:prstTxWarp>
          </a:bodyPr>
          <a:lstStyle/>
          <a:p>
            <a:endParaRPr lang="en-US" sz="4800"/>
          </a:p>
        </p:txBody>
      </p:sp>
      <p:pic>
        <p:nvPicPr>
          <p:cNvPr id="11" name="Picture 10" descr="A qr code on a white background&#10;&#10;Description automatically generated">
            <a:extLst>
              <a:ext uri="{FF2B5EF4-FFF2-40B4-BE49-F238E27FC236}">
                <a16:creationId xmlns:a16="http://schemas.microsoft.com/office/drawing/2014/main" id="{C9519255-2AA7-C351-E1A1-73B5815EE0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0" y="4826001"/>
            <a:ext cx="4978400" cy="491564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 name="Freeform 2">
            <a:extLst>
              <a:ext uri="{FF2B5EF4-FFF2-40B4-BE49-F238E27FC236}">
                <a16:creationId xmlns:a16="http://schemas.microsoft.com/office/drawing/2014/main" id="{2DB68642-E6C5-5968-E3C4-6D132FBC4BB2}"/>
              </a:ext>
            </a:extLst>
          </p:cNvPr>
          <p:cNvSpPr/>
          <p:nvPr/>
        </p:nvSpPr>
        <p:spPr>
          <a:xfrm>
            <a:off x="0" y="0"/>
            <a:ext cx="24384000" cy="13716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26" name="Freeform 4">
            <a:extLst>
              <a:ext uri="{FF2B5EF4-FFF2-40B4-BE49-F238E27FC236}">
                <a16:creationId xmlns:a16="http://schemas.microsoft.com/office/drawing/2014/main" id="{5E134FA7-6A95-602D-21D8-00B7F2BE2062}"/>
              </a:ext>
            </a:extLst>
          </p:cNvPr>
          <p:cNvSpPr/>
          <p:nvPr/>
        </p:nvSpPr>
        <p:spPr>
          <a:xfrm>
            <a:off x="21895818" y="11949014"/>
            <a:ext cx="2233165" cy="1480020"/>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sz="4800"/>
          </a:p>
        </p:txBody>
      </p:sp>
      <p:sp>
        <p:nvSpPr>
          <p:cNvPr id="11" name="Rectangle: Single Corner Rounded 10">
            <a:extLst>
              <a:ext uri="{FF2B5EF4-FFF2-40B4-BE49-F238E27FC236}">
                <a16:creationId xmlns:a16="http://schemas.microsoft.com/office/drawing/2014/main" id="{9F2DB935-80AA-442A-9D11-EC83A6608200}"/>
              </a:ext>
            </a:extLst>
          </p:cNvPr>
          <p:cNvSpPr/>
          <p:nvPr/>
        </p:nvSpPr>
        <p:spPr>
          <a:xfrm rot="16200000">
            <a:off x="3837910" y="-1701348"/>
            <a:ext cx="5165576" cy="11542605"/>
          </a:xfrm>
          <a:prstGeom prst="round1Rect">
            <a:avLst/>
          </a:prstGeom>
          <a:solidFill>
            <a:srgbClr val="303D74"/>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a:lstStyle/>
          <a:p>
            <a:endParaRPr lang="en-US"/>
          </a:p>
        </p:txBody>
      </p:sp>
      <p:sp>
        <p:nvSpPr>
          <p:cNvPr id="12" name="Rectangle: Single Corner Rounded 4">
            <a:extLst>
              <a:ext uri="{FF2B5EF4-FFF2-40B4-BE49-F238E27FC236}">
                <a16:creationId xmlns:a16="http://schemas.microsoft.com/office/drawing/2014/main" id="{979D79CD-B87F-4C5D-991C-847FB8F708B7}"/>
              </a:ext>
            </a:extLst>
          </p:cNvPr>
          <p:cNvSpPr txBox="1"/>
          <p:nvPr/>
        </p:nvSpPr>
        <p:spPr>
          <a:xfrm>
            <a:off x="1310350" y="1880664"/>
            <a:ext cx="10176678" cy="3874180"/>
          </a:xfrm>
          <a:prstGeom prst="rect">
            <a:avLst/>
          </a:prstGeom>
          <a:solidFill>
            <a:srgbClr val="303D74"/>
          </a:solidFill>
        </p:spPr>
        <p:style>
          <a:lnRef idx="0">
            <a:scrgbClr r="0" g="0" b="0"/>
          </a:lnRef>
          <a:fillRef idx="0">
            <a:scrgbClr r="0" g="0" b="0"/>
          </a:fillRef>
          <a:effectRef idx="0">
            <a:scrgbClr r="0" g="0" b="0"/>
          </a:effectRef>
          <a:fontRef idx="minor">
            <a:schemeClr val="lt1"/>
          </a:fontRef>
        </p:style>
        <p:txBody>
          <a:bodyPr spcFirstLastPara="0" vert="horz" wrap="square" lIns="192024" tIns="192024" rIns="192024" bIns="192024" numCol="1" spcCol="1270" anchor="ctr" anchorCtr="0">
            <a:noAutofit/>
          </a:bodyPr>
          <a:lstStyle/>
          <a:p>
            <a:pPr lvl="0"/>
            <a:r>
              <a:rPr lang="en-US" sz="4400" b="1">
                <a:solidFill>
                  <a:srgbClr val="FCFCFC"/>
                </a:solidFill>
              </a:rPr>
              <a:t>Understanding general information about the California Longitudinal Pupil Achievement Data System</a:t>
            </a:r>
          </a:p>
        </p:txBody>
      </p:sp>
      <p:sp>
        <p:nvSpPr>
          <p:cNvPr id="14" name="Rectangle: Single Corner Rounded 13">
            <a:extLst>
              <a:ext uri="{FF2B5EF4-FFF2-40B4-BE49-F238E27FC236}">
                <a16:creationId xmlns:a16="http://schemas.microsoft.com/office/drawing/2014/main" id="{6D2D6D6B-4A24-4950-A03B-6F244FC40F2E}"/>
              </a:ext>
            </a:extLst>
          </p:cNvPr>
          <p:cNvSpPr/>
          <p:nvPr/>
        </p:nvSpPr>
        <p:spPr>
          <a:xfrm>
            <a:off x="12164581" y="1487166"/>
            <a:ext cx="11092655" cy="5336713"/>
          </a:xfrm>
          <a:prstGeom prst="round1Rect">
            <a:avLst/>
          </a:prstGeom>
          <a:solidFill>
            <a:srgbClr val="303D74"/>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a:lstStyle/>
          <a:p>
            <a:endParaRPr lang="en-US"/>
          </a:p>
        </p:txBody>
      </p:sp>
      <p:sp>
        <p:nvSpPr>
          <p:cNvPr id="15" name="Rectangle: Single Corner Rounded 4">
            <a:extLst>
              <a:ext uri="{FF2B5EF4-FFF2-40B4-BE49-F238E27FC236}">
                <a16:creationId xmlns:a16="http://schemas.microsoft.com/office/drawing/2014/main" id="{35AA880B-16D3-440E-9AD9-839C917435BF}"/>
              </a:ext>
            </a:extLst>
          </p:cNvPr>
          <p:cNvSpPr txBox="1"/>
          <p:nvPr/>
        </p:nvSpPr>
        <p:spPr>
          <a:xfrm>
            <a:off x="14911907" y="2188313"/>
            <a:ext cx="8158844" cy="3763281"/>
          </a:xfrm>
          <a:prstGeom prst="rect">
            <a:avLst/>
          </a:prstGeom>
          <a:solidFill>
            <a:srgbClr val="303D74"/>
          </a:solidFill>
        </p:spPr>
        <p:style>
          <a:lnRef idx="0">
            <a:scrgbClr r="0" g="0" b="0"/>
          </a:lnRef>
          <a:fillRef idx="0">
            <a:scrgbClr r="0" g="0" b="0"/>
          </a:fillRef>
          <a:effectRef idx="0">
            <a:scrgbClr r="0" g="0" b="0"/>
          </a:effectRef>
          <a:fontRef idx="minor">
            <a:schemeClr val="lt1"/>
          </a:fontRef>
        </p:style>
        <p:txBody>
          <a:bodyPr spcFirstLastPara="0" vert="horz" wrap="square" lIns="192024" tIns="192024" rIns="192024" bIns="192024" numCol="1" spcCol="1270" anchor="ctr" anchorCtr="0">
            <a:noAutofit/>
          </a:bodyPr>
          <a:lstStyle/>
          <a:p>
            <a:pPr lvl="0"/>
            <a:endParaRPr lang="en-US" sz="4000" b="1">
              <a:solidFill>
                <a:schemeClr val="tx2">
                  <a:lumMod val="90000"/>
                </a:schemeClr>
              </a:solidFill>
            </a:endParaRPr>
          </a:p>
          <a:p>
            <a:pPr lvl="0"/>
            <a:r>
              <a:rPr lang="en-US" sz="4000" b="1">
                <a:solidFill>
                  <a:schemeClr val="tx2">
                    <a:lumMod val="90000"/>
                  </a:schemeClr>
                </a:solidFill>
              </a:rPr>
              <a:t>Entering various data required for maintaining student program data including 504 plans, Free and Reduced Meals-NSLP, Gate, Title 1, Homeless, Migrant Ed, Language instruction programs.</a:t>
            </a:r>
          </a:p>
          <a:p>
            <a:pPr lvl="0"/>
            <a:endParaRPr lang="en-US" sz="4400" kern="1200"/>
          </a:p>
        </p:txBody>
      </p:sp>
      <p:sp>
        <p:nvSpPr>
          <p:cNvPr id="17" name="Rectangle: Single Corner Rounded 16">
            <a:extLst>
              <a:ext uri="{FF2B5EF4-FFF2-40B4-BE49-F238E27FC236}">
                <a16:creationId xmlns:a16="http://schemas.microsoft.com/office/drawing/2014/main" id="{236B1CFA-3A92-4B10-B5CF-C702D420FF30}"/>
              </a:ext>
            </a:extLst>
          </p:cNvPr>
          <p:cNvSpPr/>
          <p:nvPr/>
        </p:nvSpPr>
        <p:spPr>
          <a:xfrm rot="10800000">
            <a:off x="640150" y="6661502"/>
            <a:ext cx="11551849" cy="5245732"/>
          </a:xfrm>
          <a:prstGeom prst="round1Rect">
            <a:avLst/>
          </a:prstGeom>
          <a:solidFill>
            <a:srgbClr val="303D74"/>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a:lstStyle/>
          <a:p>
            <a:endParaRPr lang="en-US"/>
          </a:p>
        </p:txBody>
      </p:sp>
      <p:sp>
        <p:nvSpPr>
          <p:cNvPr id="18" name="Rectangle: Single Corner Rounded 4">
            <a:extLst>
              <a:ext uri="{FF2B5EF4-FFF2-40B4-BE49-F238E27FC236}">
                <a16:creationId xmlns:a16="http://schemas.microsoft.com/office/drawing/2014/main" id="{F36EBA5E-1027-47A1-AF8F-3B3EB6671A06}"/>
              </a:ext>
            </a:extLst>
          </p:cNvPr>
          <p:cNvSpPr txBox="1"/>
          <p:nvPr/>
        </p:nvSpPr>
        <p:spPr>
          <a:xfrm>
            <a:off x="1438888" y="7619593"/>
            <a:ext cx="9094886" cy="3883585"/>
          </a:xfrm>
          <a:prstGeom prst="rect">
            <a:avLst/>
          </a:prstGeom>
          <a:solidFill>
            <a:srgbClr val="303D74"/>
          </a:solidFill>
        </p:spPr>
        <p:style>
          <a:lnRef idx="0">
            <a:scrgbClr r="0" g="0" b="0"/>
          </a:lnRef>
          <a:fillRef idx="0">
            <a:scrgbClr r="0" g="0" b="0"/>
          </a:fillRef>
          <a:effectRef idx="0">
            <a:scrgbClr r="0" g="0" b="0"/>
          </a:effectRef>
          <a:fontRef idx="minor">
            <a:schemeClr val="lt1"/>
          </a:fontRef>
        </p:style>
        <p:txBody>
          <a:bodyPr spcFirstLastPara="0" vert="horz" wrap="square" lIns="192024" tIns="192024" rIns="192024" bIns="192024" numCol="1" spcCol="1270" anchor="ctr" anchorCtr="0">
            <a:noAutofit/>
          </a:bodyPr>
          <a:lstStyle/>
          <a:p>
            <a:pPr lvl="0"/>
            <a:r>
              <a:rPr lang="en-US" sz="4400" b="1">
                <a:solidFill>
                  <a:schemeClr val="bg2">
                    <a:lumMod val="20000"/>
                    <a:lumOff val="80000"/>
                  </a:schemeClr>
                </a:solidFill>
              </a:rPr>
              <a:t>Identifying relationships between the Student profile data and the programs/subgroups reported to CALPADS </a:t>
            </a:r>
          </a:p>
        </p:txBody>
      </p:sp>
      <p:sp>
        <p:nvSpPr>
          <p:cNvPr id="20" name="Rectangle: Single Corner Rounded 19">
            <a:extLst>
              <a:ext uri="{FF2B5EF4-FFF2-40B4-BE49-F238E27FC236}">
                <a16:creationId xmlns:a16="http://schemas.microsoft.com/office/drawing/2014/main" id="{AFCE9881-FEFB-4E5F-81DC-B96E834FE43C}"/>
              </a:ext>
            </a:extLst>
          </p:cNvPr>
          <p:cNvSpPr/>
          <p:nvPr/>
        </p:nvSpPr>
        <p:spPr>
          <a:xfrm rot="5400000">
            <a:off x="15139595" y="3792715"/>
            <a:ext cx="5181848" cy="11092653"/>
          </a:xfrm>
          <a:prstGeom prst="round1Rect">
            <a:avLst/>
          </a:prstGeom>
          <a:solidFill>
            <a:srgbClr val="303D74"/>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a:lstStyle/>
          <a:p>
            <a:endParaRPr lang="en-US"/>
          </a:p>
        </p:txBody>
      </p:sp>
      <p:sp>
        <p:nvSpPr>
          <p:cNvPr id="21" name="Rectangle: Single Corner Rounded 4">
            <a:extLst>
              <a:ext uri="{FF2B5EF4-FFF2-40B4-BE49-F238E27FC236}">
                <a16:creationId xmlns:a16="http://schemas.microsoft.com/office/drawing/2014/main" id="{95B95EFD-1B35-471E-BE41-330EACA2609F}"/>
              </a:ext>
            </a:extLst>
          </p:cNvPr>
          <p:cNvSpPr txBox="1"/>
          <p:nvPr/>
        </p:nvSpPr>
        <p:spPr>
          <a:xfrm>
            <a:off x="12226628" y="8525948"/>
            <a:ext cx="10670844" cy="2994325"/>
          </a:xfrm>
          <a:prstGeom prst="rect">
            <a:avLst/>
          </a:prstGeom>
          <a:solidFill>
            <a:srgbClr val="303D74"/>
          </a:solidFill>
        </p:spPr>
        <p:style>
          <a:lnRef idx="0">
            <a:scrgbClr r="0" g="0" b="0"/>
          </a:lnRef>
          <a:fillRef idx="0">
            <a:scrgbClr r="0" g="0" b="0"/>
          </a:fillRef>
          <a:effectRef idx="0">
            <a:scrgbClr r="0" g="0" b="0"/>
          </a:effectRef>
          <a:fontRef idx="minor">
            <a:schemeClr val="lt1"/>
          </a:fontRef>
        </p:style>
        <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4400" b="1" kern="1200">
                <a:solidFill>
                  <a:schemeClr val="bg2">
                    <a:lumMod val="20000"/>
                    <a:lumOff val="80000"/>
                  </a:schemeClr>
                </a:solidFill>
              </a:rPr>
              <a:t>“</a:t>
            </a:r>
            <a:r>
              <a:rPr lang="en-US" sz="4400" b="1">
                <a:solidFill>
                  <a:schemeClr val="bg2">
                    <a:lumMod val="20000"/>
                    <a:lumOff val="80000"/>
                  </a:schemeClr>
                </a:solidFill>
              </a:rPr>
              <a:t>Highlighting” the State reporting fields to assist with student data management and a</a:t>
            </a:r>
            <a:r>
              <a:rPr lang="en-US" sz="4400" b="1" kern="1200">
                <a:solidFill>
                  <a:schemeClr val="bg2">
                    <a:lumMod val="20000"/>
                    <a:lumOff val="80000"/>
                  </a:schemeClr>
                </a:solidFill>
              </a:rPr>
              <a:t>ccessing CALPADS and Aeries Resources</a:t>
            </a:r>
          </a:p>
        </p:txBody>
      </p:sp>
      <p:grpSp>
        <p:nvGrpSpPr>
          <p:cNvPr id="22" name="Group 21">
            <a:extLst>
              <a:ext uri="{FF2B5EF4-FFF2-40B4-BE49-F238E27FC236}">
                <a16:creationId xmlns:a16="http://schemas.microsoft.com/office/drawing/2014/main" id="{E02E0EBA-C308-4563-AEE6-4843DB7F6D0E}"/>
              </a:ext>
            </a:extLst>
          </p:cNvPr>
          <p:cNvGrpSpPr/>
          <p:nvPr/>
        </p:nvGrpSpPr>
        <p:grpSpPr>
          <a:xfrm>
            <a:off x="9677483" y="4789307"/>
            <a:ext cx="4984000" cy="3701013"/>
            <a:chOff x="3680460" y="1631751"/>
            <a:chExt cx="3154680" cy="1087834"/>
          </a:xfrm>
          <a:solidFill>
            <a:srgbClr val="303D74"/>
          </a:solidFill>
        </p:grpSpPr>
        <p:sp>
          <p:nvSpPr>
            <p:cNvPr id="23" name="Rectangle: Rounded Corners 22">
              <a:extLst>
                <a:ext uri="{FF2B5EF4-FFF2-40B4-BE49-F238E27FC236}">
                  <a16:creationId xmlns:a16="http://schemas.microsoft.com/office/drawing/2014/main" id="{38B20683-0385-4812-8195-1EC0DDDACDBF}"/>
                </a:ext>
              </a:extLst>
            </p:cNvPr>
            <p:cNvSpPr/>
            <p:nvPr/>
          </p:nvSpPr>
          <p:spPr>
            <a:xfrm>
              <a:off x="3680460" y="1631751"/>
              <a:ext cx="3154680" cy="1087834"/>
            </a:xfrm>
            <a:prstGeom prst="roundRect">
              <a:avLst/>
            </a:prstGeom>
            <a:grpFill/>
          </p:spPr>
          <p:style>
            <a:lnRef idx="3">
              <a:schemeClr val="lt1">
                <a:hueOff val="0"/>
                <a:satOff val="0"/>
                <a:lumOff val="0"/>
                <a:alphaOff val="0"/>
              </a:schemeClr>
            </a:lnRef>
            <a:fillRef idx="1">
              <a:schemeClr val="accent3">
                <a:tint val="60000"/>
                <a:hueOff val="0"/>
                <a:satOff val="0"/>
                <a:lumOff val="0"/>
                <a:alphaOff val="0"/>
              </a:schemeClr>
            </a:fillRef>
            <a:effectRef idx="1">
              <a:schemeClr val="accent3">
                <a:tint val="6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4" name="Rectangle: Rounded Corners 4">
              <a:extLst>
                <a:ext uri="{FF2B5EF4-FFF2-40B4-BE49-F238E27FC236}">
                  <a16:creationId xmlns:a16="http://schemas.microsoft.com/office/drawing/2014/main" id="{F8B7987F-4A3D-4A50-89B3-4E12774F89B5}"/>
                </a:ext>
              </a:extLst>
            </p:cNvPr>
            <p:cNvSpPr txBox="1"/>
            <p:nvPr/>
          </p:nvSpPr>
          <p:spPr>
            <a:xfrm>
              <a:off x="3959673" y="1798221"/>
              <a:ext cx="2630524" cy="74489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6000" kern="1200">
                  <a:solidFill>
                    <a:schemeClr val="accent2">
                      <a:lumMod val="10000"/>
                      <a:lumOff val="90000"/>
                    </a:schemeClr>
                  </a:solidFill>
                </a:rPr>
                <a:t>Expected Outcomes</a:t>
              </a:r>
            </a:p>
          </p:txBody>
        </p:sp>
      </p:grpSp>
      <p:sp>
        <p:nvSpPr>
          <p:cNvPr id="2" name="TextBox 1">
            <a:extLst>
              <a:ext uri="{FF2B5EF4-FFF2-40B4-BE49-F238E27FC236}">
                <a16:creationId xmlns:a16="http://schemas.microsoft.com/office/drawing/2014/main" id="{B1C63E4B-3831-4044-A91D-3D51C0C853B6}"/>
              </a:ext>
            </a:extLst>
          </p:cNvPr>
          <p:cNvSpPr txBox="1"/>
          <p:nvPr/>
        </p:nvSpPr>
        <p:spPr>
          <a:xfrm rot="659289">
            <a:off x="16977928" y="7566773"/>
            <a:ext cx="6028132" cy="646331"/>
          </a:xfrm>
          <a:prstGeom prst="rect">
            <a:avLst/>
          </a:prstGeom>
          <a:solidFill>
            <a:srgbClr val="CDFFDE"/>
          </a:solidFill>
          <a:ln w="66675" cap="flat">
            <a:solidFill>
              <a:srgbClr val="FF0000"/>
            </a:solidFill>
          </a:ln>
        </p:spPr>
        <p:txBody>
          <a:bodyPr wrap="square" rtlCol="0">
            <a:spAutoFit/>
          </a:bodyPr>
          <a:lstStyle/>
          <a:p>
            <a:r>
              <a:rPr lang="en-US">
                <a:solidFill>
                  <a:srgbClr val="C00000"/>
                </a:solidFill>
              </a:rPr>
              <a:t>If it’s green – Don’t Guess!</a:t>
            </a:r>
          </a:p>
        </p:txBody>
      </p:sp>
      <p:sp>
        <p:nvSpPr>
          <p:cNvPr id="25" name="Oval 24">
            <a:extLst>
              <a:ext uri="{FF2B5EF4-FFF2-40B4-BE49-F238E27FC236}">
                <a16:creationId xmlns:a16="http://schemas.microsoft.com/office/drawing/2014/main" id="{BAB84BA0-09C8-4B9D-B1E8-7D03A029F571}"/>
              </a:ext>
            </a:extLst>
          </p:cNvPr>
          <p:cNvSpPr/>
          <p:nvPr/>
        </p:nvSpPr>
        <p:spPr>
          <a:xfrm rot="20875629">
            <a:off x="11196587" y="1648315"/>
            <a:ext cx="3653197" cy="2789801"/>
          </a:xfrm>
          <a:prstGeom prst="ellipse">
            <a:avLst/>
          </a:prstGeom>
          <a:solidFill>
            <a:schemeClr val="accent6">
              <a:lumMod val="20000"/>
              <a:lumOff val="80000"/>
            </a:schemeClr>
          </a:solidFill>
          <a:ln>
            <a:solidFill>
              <a:srgbClr val="BA25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344563"/>
                </a:solidFill>
              </a:rPr>
              <a:t>Error Free does not mean Accurate!</a:t>
            </a:r>
          </a:p>
        </p:txBody>
      </p:sp>
      <p:sp>
        <p:nvSpPr>
          <p:cNvPr id="9" name="Google Shape;171;p3">
            <a:extLst>
              <a:ext uri="{FF2B5EF4-FFF2-40B4-BE49-F238E27FC236}">
                <a16:creationId xmlns:a16="http://schemas.microsoft.com/office/drawing/2014/main" id="{F870965D-6B93-928B-C99C-D55649202B62}"/>
              </a:ext>
            </a:extLst>
          </p:cNvPr>
          <p:cNvSpPr txBox="1">
            <a:spLocks noGrp="1"/>
          </p:cNvSpPr>
          <p:nvPr>
            <p:ph type="title"/>
          </p:nvPr>
        </p:nvSpPr>
        <p:spPr>
          <a:xfrm>
            <a:off x="10999694" y="360125"/>
            <a:ext cx="13085060" cy="850800"/>
          </a:xfrm>
          <a:prstGeom prst="rect">
            <a:avLst/>
          </a:prstGeom>
          <a:noFill/>
          <a:ln>
            <a:noFill/>
          </a:ln>
        </p:spPr>
        <p:txBody>
          <a:bodyPr spcFirstLastPara="1" wrap="square" lIns="182850" tIns="91400" rIns="182850" bIns="91400" anchor="t" anchorCtr="0">
            <a:normAutofit/>
          </a:bodyPr>
          <a:lstStyle/>
          <a:p>
            <a:pPr algn="r">
              <a:lnSpc>
                <a:spcPct val="90000"/>
              </a:lnSpc>
            </a:pPr>
            <a:r>
              <a:rPr lang="en-US" sz="4000">
                <a:solidFill>
                  <a:schemeClr val="lt1"/>
                </a:solidFill>
                <a:latin typeface="Aeries Sans" pitchFamily="50" charset="0"/>
                <a:ea typeface="Nunito Sans"/>
                <a:cs typeface="Nunito Sans"/>
                <a:sym typeface="Nunito Sans"/>
              </a:rPr>
              <a:t>702: CALPADS Basics: Program Data Management</a:t>
            </a:r>
            <a:endParaRPr sz="4000">
              <a:solidFill>
                <a:schemeClr val="lt1"/>
              </a:solidFill>
              <a:latin typeface="Aeries Sans" pitchFamily="50" charset="0"/>
              <a:ea typeface="Nunito Sans"/>
              <a:cs typeface="Nunito Sans"/>
              <a:sym typeface="Nuni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80">
                                          <p:stCondLst>
                                            <p:cond delay="0"/>
                                          </p:stCondLst>
                                        </p:cTn>
                                        <p:tgtEl>
                                          <p:spTgt spid="25"/>
                                        </p:tgtEl>
                                      </p:cBhvr>
                                    </p:animEffect>
                                    <p:anim calcmode="lin" valueType="num">
                                      <p:cBhvr>
                                        <p:cTn id="12"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7" dur="26">
                                          <p:stCondLst>
                                            <p:cond delay="650"/>
                                          </p:stCondLst>
                                        </p:cTn>
                                        <p:tgtEl>
                                          <p:spTgt spid="25"/>
                                        </p:tgtEl>
                                      </p:cBhvr>
                                      <p:to x="100000" y="60000"/>
                                    </p:animScale>
                                    <p:animScale>
                                      <p:cBhvr>
                                        <p:cTn id="18" dur="166" decel="50000">
                                          <p:stCondLst>
                                            <p:cond delay="676"/>
                                          </p:stCondLst>
                                        </p:cTn>
                                        <p:tgtEl>
                                          <p:spTgt spid="25"/>
                                        </p:tgtEl>
                                      </p:cBhvr>
                                      <p:to x="100000" y="100000"/>
                                    </p:animScale>
                                    <p:animScale>
                                      <p:cBhvr>
                                        <p:cTn id="19" dur="26">
                                          <p:stCondLst>
                                            <p:cond delay="1312"/>
                                          </p:stCondLst>
                                        </p:cTn>
                                        <p:tgtEl>
                                          <p:spTgt spid="25"/>
                                        </p:tgtEl>
                                      </p:cBhvr>
                                      <p:to x="100000" y="80000"/>
                                    </p:animScale>
                                    <p:animScale>
                                      <p:cBhvr>
                                        <p:cTn id="20" dur="166" decel="50000">
                                          <p:stCondLst>
                                            <p:cond delay="1338"/>
                                          </p:stCondLst>
                                        </p:cTn>
                                        <p:tgtEl>
                                          <p:spTgt spid="25"/>
                                        </p:tgtEl>
                                      </p:cBhvr>
                                      <p:to x="100000" y="100000"/>
                                    </p:animScale>
                                    <p:animScale>
                                      <p:cBhvr>
                                        <p:cTn id="21" dur="26">
                                          <p:stCondLst>
                                            <p:cond delay="1642"/>
                                          </p:stCondLst>
                                        </p:cTn>
                                        <p:tgtEl>
                                          <p:spTgt spid="25"/>
                                        </p:tgtEl>
                                      </p:cBhvr>
                                      <p:to x="100000" y="90000"/>
                                    </p:animScale>
                                    <p:animScale>
                                      <p:cBhvr>
                                        <p:cTn id="22" dur="166" decel="50000">
                                          <p:stCondLst>
                                            <p:cond delay="1668"/>
                                          </p:stCondLst>
                                        </p:cTn>
                                        <p:tgtEl>
                                          <p:spTgt spid="25"/>
                                        </p:tgtEl>
                                      </p:cBhvr>
                                      <p:to x="100000" y="100000"/>
                                    </p:animScale>
                                    <p:animScale>
                                      <p:cBhvr>
                                        <p:cTn id="23" dur="26">
                                          <p:stCondLst>
                                            <p:cond delay="1808"/>
                                          </p:stCondLst>
                                        </p:cTn>
                                        <p:tgtEl>
                                          <p:spTgt spid="25"/>
                                        </p:tgtEl>
                                      </p:cBhvr>
                                      <p:to x="100000" y="95000"/>
                                    </p:animScale>
                                    <p:animScale>
                                      <p:cBhvr>
                                        <p:cTn id="24" dur="166" decel="50000">
                                          <p:stCondLst>
                                            <p:cond delay="1834"/>
                                          </p:stCondLst>
                                        </p:cTn>
                                        <p:tgtEl>
                                          <p:spTgt spid="25"/>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1000" fill="hold"/>
                                        <p:tgtEl>
                                          <p:spTgt spid="2"/>
                                        </p:tgtEl>
                                        <p:attrNameLst>
                                          <p:attrName>ppt_w</p:attrName>
                                        </p:attrNameLst>
                                      </p:cBhvr>
                                      <p:tavLst>
                                        <p:tav tm="0">
                                          <p:val>
                                            <p:fltVal val="0"/>
                                          </p:val>
                                        </p:tav>
                                        <p:tav tm="100000">
                                          <p:val>
                                            <p:strVal val="#ppt_w"/>
                                          </p:val>
                                        </p:tav>
                                      </p:tavLst>
                                    </p:anim>
                                    <p:anim calcmode="lin" valueType="num">
                                      <p:cBhvr>
                                        <p:cTn id="30" dur="1000" fill="hold"/>
                                        <p:tgtEl>
                                          <p:spTgt spid="2"/>
                                        </p:tgtEl>
                                        <p:attrNameLst>
                                          <p:attrName>ppt_h</p:attrName>
                                        </p:attrNameLst>
                                      </p:cBhvr>
                                      <p:tavLst>
                                        <p:tav tm="0">
                                          <p:val>
                                            <p:fltVal val="0"/>
                                          </p:val>
                                        </p:tav>
                                        <p:tav tm="100000">
                                          <p:val>
                                            <p:strVal val="#ppt_h"/>
                                          </p:val>
                                        </p:tav>
                                      </p:tavLst>
                                    </p:anim>
                                    <p:anim calcmode="lin" valueType="num">
                                      <p:cBhvr>
                                        <p:cTn id="31"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24384000" cy="13716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sz="1866"/>
          </a:p>
        </p:txBody>
      </p:sp>
      <p:sp>
        <p:nvSpPr>
          <p:cNvPr id="3" name="TextBox 3"/>
          <p:cNvSpPr txBox="1"/>
          <p:nvPr/>
        </p:nvSpPr>
        <p:spPr>
          <a:xfrm>
            <a:off x="1729948" y="2753104"/>
            <a:ext cx="21599608" cy="10165860"/>
          </a:xfrm>
          <a:prstGeom prst="rect">
            <a:avLst/>
          </a:prstGeom>
        </p:spPr>
        <p:txBody>
          <a:bodyPr wrap="square" lIns="0" tIns="0" rIns="0" bIns="0" rtlCol="0" anchor="t">
            <a:spAutoFit/>
          </a:bodyPr>
          <a:lstStyle/>
          <a:p>
            <a:pPr marL="228600">
              <a:lnSpc>
                <a:spcPct val="115000"/>
              </a:lnSpc>
              <a:buClr>
                <a:srgbClr val="5E6D85"/>
              </a:buClr>
              <a:buSzPts val="2118"/>
            </a:pPr>
            <a:r>
              <a:rPr lang="en-US" sz="4800">
                <a:solidFill>
                  <a:schemeClr val="lt1"/>
                </a:solidFill>
                <a:latin typeface="Nunito Sans" panose="00000500000000000000" pitchFamily="2" charset="0"/>
              </a:rPr>
              <a:t>Aeries strives to stay abreast of changes with State reporting business rules as they are shared with SIS Vendors and our customers by FCMAT/CSIS, CALPADS and/or other State reporting agencies.</a:t>
            </a:r>
          </a:p>
          <a:p>
            <a:pPr marL="914400" indent="-457200">
              <a:lnSpc>
                <a:spcPct val="115000"/>
              </a:lnSpc>
              <a:buClr>
                <a:srgbClr val="595959"/>
              </a:buClr>
              <a:buSzPts val="2118"/>
            </a:pPr>
            <a:endParaRPr lang="en-US" sz="4800">
              <a:solidFill>
                <a:schemeClr val="lt1"/>
              </a:solidFill>
              <a:latin typeface="Nunito Sans" panose="00000500000000000000" pitchFamily="2" charset="0"/>
            </a:endParaRPr>
          </a:p>
          <a:p>
            <a:pPr marL="228600">
              <a:lnSpc>
                <a:spcPct val="115000"/>
              </a:lnSpc>
              <a:buClr>
                <a:srgbClr val="5E6D85"/>
              </a:buClr>
              <a:buSzPts val="2118"/>
            </a:pPr>
            <a:r>
              <a:rPr lang="en-US" sz="4800">
                <a:solidFill>
                  <a:schemeClr val="lt1"/>
                </a:solidFill>
                <a:latin typeface="Nunito Sans" panose="00000500000000000000" pitchFamily="2" charset="0"/>
              </a:rPr>
              <a:t>Aeries would like to emphasize it is ultimately the </a:t>
            </a:r>
            <a:r>
              <a:rPr lang="en-US" sz="4800" b="1">
                <a:solidFill>
                  <a:schemeClr val="lt1"/>
                </a:solidFill>
                <a:latin typeface="Nunito Sans" panose="00000500000000000000" pitchFamily="2" charset="0"/>
              </a:rPr>
              <a:t>LEA’s responsibility </a:t>
            </a:r>
            <a:r>
              <a:rPr lang="en-US" sz="4800">
                <a:solidFill>
                  <a:schemeClr val="lt1"/>
                </a:solidFill>
                <a:latin typeface="Nunito Sans" panose="00000500000000000000" pitchFamily="2" charset="0"/>
              </a:rPr>
              <a:t>to stay current with State reporting changes and Aeries Software revisions to ensure accordance with required reporting elements, and access to any new fields or processes in Aeries, as a result of State reporting requirement changes.</a:t>
            </a:r>
          </a:p>
          <a:p>
            <a:pPr marL="228600">
              <a:lnSpc>
                <a:spcPct val="115000"/>
              </a:lnSpc>
              <a:buClr>
                <a:srgbClr val="5E6D85"/>
              </a:buClr>
              <a:buSzPts val="2118"/>
            </a:pPr>
            <a:r>
              <a:rPr lang="en-US" sz="4800">
                <a:solidFill>
                  <a:schemeClr val="lt1"/>
                </a:solidFill>
                <a:latin typeface="Nunito Sans" panose="00000500000000000000" pitchFamily="2" charset="0"/>
              </a:rPr>
              <a:t> </a:t>
            </a:r>
          </a:p>
          <a:p>
            <a:pPr marL="228600">
              <a:lnSpc>
                <a:spcPct val="115000"/>
              </a:lnSpc>
              <a:buClr>
                <a:srgbClr val="5E6D85"/>
              </a:buClr>
              <a:buSzPts val="2118"/>
            </a:pPr>
            <a:r>
              <a:rPr lang="en-US" sz="4800">
                <a:solidFill>
                  <a:schemeClr val="lt1"/>
                </a:solidFill>
                <a:latin typeface="Nunito Sans" panose="00000500000000000000" pitchFamily="2" charset="0"/>
              </a:rPr>
              <a:t>LEAs should not solely rely on the contents of these presentations related to CALPADS as the rules and regulations on the following topics have the potential to change at any time.</a:t>
            </a:r>
          </a:p>
        </p:txBody>
      </p:sp>
      <p:sp>
        <p:nvSpPr>
          <p:cNvPr id="4" name="Freeform 4"/>
          <p:cNvSpPr/>
          <p:nvPr/>
        </p:nvSpPr>
        <p:spPr>
          <a:xfrm>
            <a:off x="21895819" y="11949014"/>
            <a:ext cx="2233166" cy="1480020"/>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sz="1866"/>
          </a:p>
        </p:txBody>
      </p:sp>
      <p:sp>
        <p:nvSpPr>
          <p:cNvPr id="5" name="Google Shape;198;g17e9316113b_0_7">
            <a:extLst>
              <a:ext uri="{FF2B5EF4-FFF2-40B4-BE49-F238E27FC236}">
                <a16:creationId xmlns:a16="http://schemas.microsoft.com/office/drawing/2014/main" id="{5C4F94DA-44AC-9D7E-04F8-7AE4778AEC9B}"/>
              </a:ext>
            </a:extLst>
          </p:cNvPr>
          <p:cNvSpPr txBox="1">
            <a:spLocks/>
          </p:cNvSpPr>
          <p:nvPr/>
        </p:nvSpPr>
        <p:spPr>
          <a:xfrm>
            <a:off x="6437400" y="883882"/>
            <a:ext cx="11509200" cy="1356472"/>
          </a:xfrm>
          <a:prstGeom prst="rect">
            <a:avLst/>
          </a:prstGeom>
          <a:noFill/>
          <a:ln>
            <a:noFill/>
          </a:ln>
        </p:spPr>
        <p:txBody>
          <a:bodyPr spcFirstLastPara="1" wrap="square" lIns="182850" tIns="91400" rIns="182850" bIns="91400" anchor="t" anchorCtr="0">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3240"/>
              <a:buFont typeface="Calibri"/>
              <a:buNone/>
            </a:pPr>
            <a:endParaRPr lang="en-US" sz="1700" b="1">
              <a:solidFill>
                <a:schemeClr val="lt1"/>
              </a:solidFill>
              <a:latin typeface="Nunito Sans"/>
              <a:ea typeface="Nunito Sans"/>
              <a:cs typeface="Nunito Sans"/>
              <a:sym typeface="Nunito Sans"/>
            </a:endParaRPr>
          </a:p>
          <a:p>
            <a:pPr algn="ctr">
              <a:lnSpc>
                <a:spcPct val="90000"/>
              </a:lnSpc>
              <a:buClr>
                <a:schemeClr val="dk1"/>
              </a:buClr>
              <a:buSzPct val="90000"/>
              <a:buFont typeface="Calibri"/>
              <a:buNone/>
            </a:pPr>
            <a:r>
              <a:rPr lang="en-US" sz="8000" b="1">
                <a:solidFill>
                  <a:schemeClr val="lt1"/>
                </a:solidFill>
                <a:latin typeface="Nunito Sans"/>
                <a:ea typeface="Nunito Sans"/>
                <a:cs typeface="Nunito Sans"/>
                <a:sym typeface="Nunito Sans"/>
              </a:rPr>
              <a:t>Disclaimer</a:t>
            </a:r>
          </a:p>
        </p:txBody>
      </p:sp>
    </p:spTree>
    <p:extLst>
      <p:ext uri="{BB962C8B-B14F-4D97-AF65-F5344CB8AC3E}">
        <p14:creationId xmlns:p14="http://schemas.microsoft.com/office/powerpoint/2010/main" val="3286386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82280435-3813-3CFF-CCE4-D6A893134496}"/>
              </a:ext>
            </a:extLst>
          </p:cNvPr>
          <p:cNvGrpSpPr/>
          <p:nvPr/>
        </p:nvGrpSpPr>
        <p:grpSpPr>
          <a:xfrm>
            <a:off x="0" y="114300"/>
            <a:ext cx="24384000" cy="13716000"/>
            <a:chOff x="0" y="0"/>
            <a:chExt cx="24384000" cy="13716000"/>
          </a:xfrm>
        </p:grpSpPr>
        <p:sp>
          <p:nvSpPr>
            <p:cNvPr id="40" name="Freeform 2">
              <a:extLst>
                <a:ext uri="{FF2B5EF4-FFF2-40B4-BE49-F238E27FC236}">
                  <a16:creationId xmlns:a16="http://schemas.microsoft.com/office/drawing/2014/main" id="{202A8BC8-1F27-2282-D91A-0856CB63A0A7}"/>
                </a:ext>
              </a:extLst>
            </p:cNvPr>
            <p:cNvSpPr/>
            <p:nvPr/>
          </p:nvSpPr>
          <p:spPr>
            <a:xfrm>
              <a:off x="0" y="0"/>
              <a:ext cx="24384000" cy="13716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sz="4800"/>
            </a:p>
          </p:txBody>
        </p:sp>
        <p:sp>
          <p:nvSpPr>
            <p:cNvPr id="41" name="Freeform 4">
              <a:extLst>
                <a:ext uri="{FF2B5EF4-FFF2-40B4-BE49-F238E27FC236}">
                  <a16:creationId xmlns:a16="http://schemas.microsoft.com/office/drawing/2014/main" id="{7D38FCE0-8505-0ABC-94BD-790051491950}"/>
                </a:ext>
              </a:extLst>
            </p:cNvPr>
            <p:cNvSpPr/>
            <p:nvPr/>
          </p:nvSpPr>
          <p:spPr>
            <a:xfrm>
              <a:off x="21895818" y="11949014"/>
              <a:ext cx="2233165" cy="1480020"/>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sz="4800"/>
            </a:p>
          </p:txBody>
        </p:sp>
        <p:sp>
          <p:nvSpPr>
            <p:cNvPr id="42" name="Google Shape;171;p3">
              <a:extLst>
                <a:ext uri="{FF2B5EF4-FFF2-40B4-BE49-F238E27FC236}">
                  <a16:creationId xmlns:a16="http://schemas.microsoft.com/office/drawing/2014/main" id="{E6804A2D-3138-33C0-85D7-3C4B8B33E984}"/>
                </a:ext>
              </a:extLst>
            </p:cNvPr>
            <p:cNvSpPr txBox="1">
              <a:spLocks/>
            </p:cNvSpPr>
            <p:nvPr/>
          </p:nvSpPr>
          <p:spPr>
            <a:xfrm>
              <a:off x="10896663" y="360125"/>
              <a:ext cx="13085060" cy="850800"/>
            </a:xfrm>
            <a:prstGeom prst="rect">
              <a:avLst/>
            </a:prstGeom>
            <a:noFill/>
            <a:ln>
              <a:noFill/>
            </a:ln>
          </p:spPr>
          <p:txBody>
            <a:bodyPr spcFirstLastPara="1" wrap="square" lIns="182850" tIns="91400" rIns="182850" bIns="914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9pPr>
            </a:lstStyle>
            <a:p>
              <a:pPr algn="r" defTabSz="914400">
                <a:lnSpc>
                  <a:spcPct val="90000"/>
                </a:lnSpc>
              </a:pPr>
              <a:r>
                <a:rPr lang="en-US" sz="4000" kern="0">
                  <a:solidFill>
                    <a:schemeClr val="lt1"/>
                  </a:solidFill>
                  <a:latin typeface="Aeries Sans" pitchFamily="50" charset="0"/>
                  <a:ea typeface="Nunito Sans"/>
                  <a:cs typeface="Nunito Sans"/>
                  <a:sym typeface="Nunito Sans"/>
                </a:rPr>
                <a:t>702: CALPADS Basics: Program Data Management</a:t>
              </a:r>
            </a:p>
          </p:txBody>
        </p:sp>
      </p:grpSp>
      <p:sp>
        <p:nvSpPr>
          <p:cNvPr id="2" name="Title 1"/>
          <p:cNvSpPr>
            <a:spLocks noGrp="1"/>
          </p:cNvSpPr>
          <p:nvPr>
            <p:ph type="title"/>
          </p:nvPr>
        </p:nvSpPr>
        <p:spPr>
          <a:xfrm>
            <a:off x="302296" y="3414262"/>
            <a:ext cx="4007522" cy="1138773"/>
          </a:xfrm>
        </p:spPr>
        <p:txBody>
          <a:bodyPr>
            <a:noAutofit/>
          </a:bodyPr>
          <a:lstStyle/>
          <a:p>
            <a:pPr algn="ctr"/>
            <a:r>
              <a:rPr lang="en-US" sz="5400">
                <a:solidFill>
                  <a:srgbClr val="FCFCFC"/>
                </a:solidFill>
              </a:rPr>
              <a:t>CALPADS SYSTEM LINKAGES</a:t>
            </a:r>
          </a:p>
        </p:txBody>
      </p:sp>
      <p:pic>
        <p:nvPicPr>
          <p:cNvPr id="8" name="Picture 2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127626" y="14836406"/>
            <a:ext cx="307976"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e 8"/>
          <p:cNvSpPr/>
          <p:nvPr/>
        </p:nvSpPr>
        <p:spPr bwMode="auto">
          <a:xfrm>
            <a:off x="8299299" y="1893796"/>
            <a:ext cx="13118850" cy="8860920"/>
          </a:xfrm>
          <a:prstGeom prst="pie">
            <a:avLst>
              <a:gd name="adj1" fmla="val 17577839"/>
              <a:gd name="adj2" fmla="val 19805730"/>
            </a:avLst>
          </a:prstGeom>
          <a:solidFill>
            <a:srgbClr val="9EC87E"/>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82880" tIns="91440" rIns="182880" bIns="91440" numCol="1" rtlCol="0"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cs typeface="Arial" charset="0"/>
            </a:endParaRPr>
          </a:p>
        </p:txBody>
      </p:sp>
      <p:sp>
        <p:nvSpPr>
          <p:cNvPr id="10" name="Pie 9"/>
          <p:cNvSpPr/>
          <p:nvPr/>
        </p:nvSpPr>
        <p:spPr bwMode="auto">
          <a:xfrm>
            <a:off x="9030631" y="2704594"/>
            <a:ext cx="13118850" cy="8860920"/>
          </a:xfrm>
          <a:prstGeom prst="pie">
            <a:avLst>
              <a:gd name="adj1" fmla="val 19444280"/>
              <a:gd name="adj2" fmla="val 21349696"/>
            </a:avLst>
          </a:prstGeom>
          <a:solidFill>
            <a:srgbClr val="FDD077"/>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82880" tIns="91440" rIns="182880" bIns="91440" numCol="1" rtlCol="0"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cs typeface="Arial" charset="0"/>
            </a:endParaRPr>
          </a:p>
        </p:txBody>
      </p:sp>
      <p:sp>
        <p:nvSpPr>
          <p:cNvPr id="11" name="Pie 10"/>
          <p:cNvSpPr/>
          <p:nvPr/>
        </p:nvSpPr>
        <p:spPr bwMode="auto">
          <a:xfrm>
            <a:off x="9308155" y="3007072"/>
            <a:ext cx="13118850" cy="8860920"/>
          </a:xfrm>
          <a:prstGeom prst="pie">
            <a:avLst>
              <a:gd name="adj1" fmla="val 21464552"/>
              <a:gd name="adj2" fmla="val 1816374"/>
            </a:avLst>
          </a:prstGeom>
          <a:solidFill>
            <a:srgbClr val="F8EB89"/>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82880" tIns="91440" rIns="182880" bIns="91440" numCol="1" rtlCol="0"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cs typeface="Arial" charset="0"/>
            </a:endParaRPr>
          </a:p>
        </p:txBody>
      </p:sp>
      <p:sp>
        <p:nvSpPr>
          <p:cNvPr id="12" name="Pie 11"/>
          <p:cNvSpPr/>
          <p:nvPr/>
        </p:nvSpPr>
        <p:spPr bwMode="auto">
          <a:xfrm>
            <a:off x="7034135" y="1544420"/>
            <a:ext cx="13118850" cy="8860920"/>
          </a:xfrm>
          <a:prstGeom prst="pie">
            <a:avLst>
              <a:gd name="adj1" fmla="val 14770079"/>
              <a:gd name="adj2" fmla="val 18125749"/>
            </a:avLst>
          </a:prstGeom>
          <a:solidFill>
            <a:srgbClr val="5B985B"/>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82880" tIns="91440" rIns="182880" bIns="91440" numCol="1" rtlCol="0"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cs typeface="Arial" charset="0"/>
            </a:endParaRPr>
          </a:p>
        </p:txBody>
      </p:sp>
      <p:sp>
        <p:nvSpPr>
          <p:cNvPr id="13" name="Pie 12"/>
          <p:cNvSpPr/>
          <p:nvPr/>
        </p:nvSpPr>
        <p:spPr bwMode="auto">
          <a:xfrm>
            <a:off x="5507951" y="1903116"/>
            <a:ext cx="13118850" cy="8860920"/>
          </a:xfrm>
          <a:prstGeom prst="pie">
            <a:avLst>
              <a:gd name="adj1" fmla="val 12822247"/>
              <a:gd name="adj2" fmla="val 15434667"/>
            </a:avLst>
          </a:prstGeom>
          <a:solidFill>
            <a:srgbClr val="177799"/>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82880" tIns="91440" rIns="182880" bIns="91440" numCol="1" rtlCol="0"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cs typeface="Arial" charset="0"/>
            </a:endParaRPr>
          </a:p>
        </p:txBody>
      </p:sp>
      <p:sp>
        <p:nvSpPr>
          <p:cNvPr id="14" name="Pie 13"/>
          <p:cNvSpPr/>
          <p:nvPr/>
        </p:nvSpPr>
        <p:spPr bwMode="auto">
          <a:xfrm>
            <a:off x="9283949" y="3331082"/>
            <a:ext cx="13118850" cy="8860920"/>
          </a:xfrm>
          <a:prstGeom prst="pie">
            <a:avLst>
              <a:gd name="adj1" fmla="val 1837874"/>
              <a:gd name="adj2" fmla="val 4668398"/>
            </a:avLst>
          </a:prstGeom>
          <a:solidFill>
            <a:srgbClr val="90D8D6"/>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82880" tIns="91440" rIns="182880" bIns="91440" numCol="1" rtlCol="0"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cs typeface="Arial" charset="0"/>
            </a:endParaRPr>
          </a:p>
        </p:txBody>
      </p:sp>
      <p:sp>
        <p:nvSpPr>
          <p:cNvPr id="15" name="TextBox 14"/>
          <p:cNvSpPr txBox="1"/>
          <p:nvPr/>
        </p:nvSpPr>
        <p:spPr>
          <a:xfrm>
            <a:off x="12247814" y="1973583"/>
            <a:ext cx="3276212" cy="1446550"/>
          </a:xfrm>
          <a:prstGeom prst="rect">
            <a:avLst/>
          </a:prstGeom>
          <a:noFill/>
        </p:spPr>
        <p:txBody>
          <a:bodyPr wrap="square" rtlCol="0">
            <a:spAutoFit/>
          </a:bodyPr>
          <a:lstStyle/>
          <a:p>
            <a:pPr algn="ctr" eaLnBrk="0" fontAlgn="base" hangingPunct="0">
              <a:spcBef>
                <a:spcPct val="0"/>
              </a:spcBef>
              <a:spcAft>
                <a:spcPct val="0"/>
              </a:spcAft>
            </a:pPr>
            <a:r>
              <a:rPr lang="en-US" sz="4400" dirty="0">
                <a:solidFill>
                  <a:srgbClr val="FCFCFC"/>
                </a:solidFill>
                <a:latin typeface="Arial" charset="0"/>
                <a:cs typeface="Arial" charset="0"/>
              </a:rPr>
              <a:t>CBEDS-ORA</a:t>
            </a:r>
          </a:p>
        </p:txBody>
      </p:sp>
      <p:sp>
        <p:nvSpPr>
          <p:cNvPr id="16" name="TextBox 15"/>
          <p:cNvSpPr txBox="1"/>
          <p:nvPr/>
        </p:nvSpPr>
        <p:spPr>
          <a:xfrm>
            <a:off x="16054442" y="2864970"/>
            <a:ext cx="3049796" cy="1446550"/>
          </a:xfrm>
          <a:prstGeom prst="rect">
            <a:avLst/>
          </a:prstGeom>
          <a:noFill/>
        </p:spPr>
        <p:txBody>
          <a:bodyPr wrap="square" rtlCol="0">
            <a:spAutoFit/>
          </a:bodyPr>
          <a:lstStyle/>
          <a:p>
            <a:pPr algn="ctr" eaLnBrk="0" fontAlgn="base" hangingPunct="0">
              <a:spcBef>
                <a:spcPct val="0"/>
              </a:spcBef>
              <a:spcAft>
                <a:spcPct val="0"/>
              </a:spcAft>
            </a:pPr>
            <a:r>
              <a:rPr lang="en-US" sz="4400">
                <a:solidFill>
                  <a:prstClr val="black"/>
                </a:solidFill>
                <a:latin typeface="Arial" charset="0"/>
                <a:cs typeface="Arial" charset="0"/>
              </a:rPr>
              <a:t>OPUS-CDS</a:t>
            </a:r>
          </a:p>
        </p:txBody>
      </p:sp>
      <p:sp>
        <p:nvSpPr>
          <p:cNvPr id="17" name="Pie 16"/>
          <p:cNvSpPr/>
          <p:nvPr/>
        </p:nvSpPr>
        <p:spPr bwMode="auto">
          <a:xfrm>
            <a:off x="5318739" y="2033824"/>
            <a:ext cx="13118850" cy="8860920"/>
          </a:xfrm>
          <a:prstGeom prst="pie">
            <a:avLst>
              <a:gd name="adj1" fmla="val 10673842"/>
              <a:gd name="adj2" fmla="val 12646762"/>
            </a:avLst>
          </a:prstGeom>
          <a:solidFill>
            <a:srgbClr val="FDB1B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82880" tIns="91440" rIns="182880" bIns="91440" numCol="1" rtlCol="0"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cs typeface="Arial" charset="0"/>
            </a:endParaRPr>
          </a:p>
        </p:txBody>
      </p:sp>
      <p:sp>
        <p:nvSpPr>
          <p:cNvPr id="18" name="TextBox 17"/>
          <p:cNvSpPr txBox="1"/>
          <p:nvPr/>
        </p:nvSpPr>
        <p:spPr>
          <a:xfrm>
            <a:off x="18854729" y="5237696"/>
            <a:ext cx="2160164" cy="769441"/>
          </a:xfrm>
          <a:prstGeom prst="rect">
            <a:avLst/>
          </a:prstGeom>
          <a:noFill/>
        </p:spPr>
        <p:txBody>
          <a:bodyPr wrap="square" rtlCol="0">
            <a:spAutoFit/>
          </a:bodyPr>
          <a:lstStyle/>
          <a:p>
            <a:pPr algn="ctr" eaLnBrk="0" fontAlgn="base" hangingPunct="0">
              <a:spcBef>
                <a:spcPct val="0"/>
              </a:spcBef>
              <a:spcAft>
                <a:spcPct val="0"/>
              </a:spcAft>
            </a:pPr>
            <a:r>
              <a:rPr lang="en-US" sz="4400">
                <a:solidFill>
                  <a:prstClr val="black"/>
                </a:solidFill>
                <a:latin typeface="Arial" charset="0"/>
                <a:cs typeface="Arial" charset="0"/>
              </a:rPr>
              <a:t>CARS</a:t>
            </a:r>
          </a:p>
        </p:txBody>
      </p:sp>
      <p:sp>
        <p:nvSpPr>
          <p:cNvPr id="19" name="Pie 18"/>
          <p:cNvSpPr/>
          <p:nvPr/>
        </p:nvSpPr>
        <p:spPr bwMode="auto">
          <a:xfrm>
            <a:off x="5953645" y="3330370"/>
            <a:ext cx="13118850" cy="8860920"/>
          </a:xfrm>
          <a:prstGeom prst="pie">
            <a:avLst>
              <a:gd name="adj1" fmla="val 5922422"/>
              <a:gd name="adj2" fmla="val 9169055"/>
            </a:avLst>
          </a:prstGeom>
          <a:solidFill>
            <a:srgbClr val="B0E8FC"/>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82880" tIns="91440" rIns="182880" bIns="91440" numCol="1" rtlCol="0"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cs typeface="Arial" charset="0"/>
            </a:endParaRPr>
          </a:p>
        </p:txBody>
      </p:sp>
      <p:sp>
        <p:nvSpPr>
          <p:cNvPr id="20" name="TextBox 19"/>
          <p:cNvSpPr txBox="1"/>
          <p:nvPr/>
        </p:nvSpPr>
        <p:spPr>
          <a:xfrm>
            <a:off x="19017741" y="8123955"/>
            <a:ext cx="3184182" cy="769441"/>
          </a:xfrm>
          <a:prstGeom prst="rect">
            <a:avLst/>
          </a:prstGeom>
          <a:noFill/>
        </p:spPr>
        <p:txBody>
          <a:bodyPr wrap="square" rtlCol="0">
            <a:spAutoFit/>
          </a:bodyPr>
          <a:lstStyle/>
          <a:p>
            <a:pPr algn="ctr" eaLnBrk="0" fontAlgn="base" hangingPunct="0">
              <a:spcBef>
                <a:spcPct val="0"/>
              </a:spcBef>
              <a:spcAft>
                <a:spcPct val="0"/>
              </a:spcAft>
            </a:pPr>
            <a:r>
              <a:rPr lang="en-US" sz="4400" dirty="0">
                <a:solidFill>
                  <a:prstClr val="black"/>
                </a:solidFill>
                <a:latin typeface="Arial" charset="0"/>
                <a:cs typeface="Arial" charset="0"/>
              </a:rPr>
              <a:t>Cal-SAAS</a:t>
            </a:r>
          </a:p>
        </p:txBody>
      </p:sp>
      <p:sp>
        <p:nvSpPr>
          <p:cNvPr id="21" name="TextBox 20"/>
          <p:cNvSpPr txBox="1"/>
          <p:nvPr/>
        </p:nvSpPr>
        <p:spPr>
          <a:xfrm>
            <a:off x="8243032" y="2551866"/>
            <a:ext cx="3276212" cy="1323439"/>
          </a:xfrm>
          <a:prstGeom prst="rect">
            <a:avLst/>
          </a:prstGeom>
          <a:noFill/>
        </p:spPr>
        <p:txBody>
          <a:bodyPr wrap="square" rtlCol="0">
            <a:spAutoFit/>
          </a:bodyPr>
          <a:lstStyle/>
          <a:p>
            <a:pPr algn="ctr" eaLnBrk="0" fontAlgn="base" hangingPunct="0">
              <a:spcBef>
                <a:spcPct val="0"/>
              </a:spcBef>
              <a:spcAft>
                <a:spcPct val="0"/>
              </a:spcAft>
            </a:pPr>
            <a:r>
              <a:rPr lang="en-US" sz="4400">
                <a:solidFill>
                  <a:srgbClr val="FCFCFC"/>
                </a:solidFill>
                <a:latin typeface="Arial" charset="0"/>
                <a:cs typeface="Arial" charset="0"/>
              </a:rPr>
              <a:t>CDSS</a:t>
            </a:r>
          </a:p>
          <a:p>
            <a:pPr algn="ctr" eaLnBrk="0" fontAlgn="base" hangingPunct="0">
              <a:spcBef>
                <a:spcPct val="0"/>
              </a:spcBef>
              <a:spcAft>
                <a:spcPct val="0"/>
              </a:spcAft>
            </a:pPr>
            <a:r>
              <a:rPr lang="en-US">
                <a:solidFill>
                  <a:srgbClr val="FCFCFC"/>
                </a:solidFill>
                <a:latin typeface="Arial" charset="0"/>
                <a:cs typeface="Arial" charset="0"/>
              </a:rPr>
              <a:t>Data Matches</a:t>
            </a:r>
          </a:p>
        </p:txBody>
      </p:sp>
      <p:sp>
        <p:nvSpPr>
          <p:cNvPr id="23" name="TextBox 22"/>
          <p:cNvSpPr txBox="1"/>
          <p:nvPr/>
        </p:nvSpPr>
        <p:spPr>
          <a:xfrm>
            <a:off x="16428448" y="10115694"/>
            <a:ext cx="3682063" cy="1261884"/>
          </a:xfrm>
          <a:prstGeom prst="rect">
            <a:avLst/>
          </a:prstGeom>
          <a:noFill/>
        </p:spPr>
        <p:txBody>
          <a:bodyPr wrap="square" rtlCol="0">
            <a:spAutoFit/>
          </a:bodyPr>
          <a:lstStyle/>
          <a:p>
            <a:pPr algn="ctr" eaLnBrk="0" fontAlgn="base" hangingPunct="0">
              <a:spcBef>
                <a:spcPct val="0"/>
              </a:spcBef>
              <a:spcAft>
                <a:spcPct val="0"/>
              </a:spcAft>
            </a:pPr>
            <a:r>
              <a:rPr lang="en-US">
                <a:solidFill>
                  <a:prstClr val="black"/>
                </a:solidFill>
                <a:latin typeface="Tahoma"/>
                <a:cs typeface="Arial" charset="0"/>
              </a:rPr>
              <a:t>Assessments</a:t>
            </a:r>
          </a:p>
          <a:p>
            <a:pPr algn="ctr" eaLnBrk="0" fontAlgn="base" hangingPunct="0">
              <a:spcBef>
                <a:spcPct val="0"/>
              </a:spcBef>
              <a:spcAft>
                <a:spcPct val="0"/>
              </a:spcAft>
            </a:pPr>
            <a:r>
              <a:rPr lang="en-US" sz="4000">
                <a:solidFill>
                  <a:prstClr val="black"/>
                </a:solidFill>
                <a:latin typeface="Tahoma"/>
                <a:cs typeface="Arial" charset="0"/>
              </a:rPr>
              <a:t>Testing</a:t>
            </a:r>
            <a:r>
              <a:rPr lang="en-US">
                <a:solidFill>
                  <a:prstClr val="black"/>
                </a:solidFill>
                <a:latin typeface="Tahoma"/>
                <a:cs typeface="Arial" charset="0"/>
              </a:rPr>
              <a:t> Vendors</a:t>
            </a:r>
          </a:p>
        </p:txBody>
      </p:sp>
      <p:sp>
        <p:nvSpPr>
          <p:cNvPr id="24" name="Pie 23"/>
          <p:cNvSpPr/>
          <p:nvPr/>
        </p:nvSpPr>
        <p:spPr bwMode="auto">
          <a:xfrm>
            <a:off x="5274755" y="2719458"/>
            <a:ext cx="13118850" cy="8860920"/>
          </a:xfrm>
          <a:prstGeom prst="pie">
            <a:avLst>
              <a:gd name="adj1" fmla="val 8913342"/>
              <a:gd name="adj2" fmla="val 10749425"/>
            </a:avLst>
          </a:prstGeom>
          <a:solidFill>
            <a:srgbClr val="EBAFEB"/>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82880" tIns="91440" rIns="182880" bIns="91440" numCol="1" rtlCol="0"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cs typeface="Arial" charset="0"/>
            </a:endParaRPr>
          </a:p>
        </p:txBody>
      </p:sp>
      <p:sp>
        <p:nvSpPr>
          <p:cNvPr id="27" name="TextBox 26"/>
          <p:cNvSpPr txBox="1"/>
          <p:nvPr/>
        </p:nvSpPr>
        <p:spPr>
          <a:xfrm>
            <a:off x="5780107" y="5084532"/>
            <a:ext cx="3191774" cy="769441"/>
          </a:xfrm>
          <a:prstGeom prst="rect">
            <a:avLst/>
          </a:prstGeom>
          <a:noFill/>
        </p:spPr>
        <p:txBody>
          <a:bodyPr wrap="square" rtlCol="0">
            <a:spAutoFit/>
          </a:bodyPr>
          <a:lstStyle/>
          <a:p>
            <a:pPr algn="ctr" eaLnBrk="0" fontAlgn="base" hangingPunct="0">
              <a:spcBef>
                <a:spcPct val="0"/>
              </a:spcBef>
              <a:spcAft>
                <a:spcPct val="0"/>
              </a:spcAft>
            </a:pPr>
            <a:r>
              <a:rPr lang="en-US" sz="4400" dirty="0">
                <a:solidFill>
                  <a:prstClr val="black"/>
                </a:solidFill>
                <a:latin typeface="Arial" charset="0"/>
                <a:cs typeface="Arial" charset="0"/>
              </a:rPr>
              <a:t>Local SIS</a:t>
            </a:r>
          </a:p>
        </p:txBody>
      </p:sp>
      <p:sp>
        <p:nvSpPr>
          <p:cNvPr id="29" name="TextBox 28"/>
          <p:cNvSpPr txBox="1"/>
          <p:nvPr/>
        </p:nvSpPr>
        <p:spPr>
          <a:xfrm>
            <a:off x="5521283" y="7305956"/>
            <a:ext cx="3548486" cy="1138773"/>
          </a:xfrm>
          <a:prstGeom prst="rect">
            <a:avLst/>
          </a:prstGeom>
          <a:noFill/>
        </p:spPr>
        <p:txBody>
          <a:bodyPr wrap="square" rtlCol="0">
            <a:spAutoFit/>
          </a:bodyPr>
          <a:lstStyle/>
          <a:p>
            <a:pPr algn="ctr" eaLnBrk="0" fontAlgn="base" hangingPunct="0">
              <a:spcBef>
                <a:spcPct val="0"/>
              </a:spcBef>
              <a:spcAft>
                <a:spcPct val="0"/>
              </a:spcAft>
            </a:pPr>
            <a:r>
              <a:rPr lang="en-US">
                <a:solidFill>
                  <a:prstClr val="black"/>
                </a:solidFill>
                <a:latin typeface="Tahoma"/>
                <a:cs typeface="Arial" charset="0"/>
              </a:rPr>
              <a:t>School </a:t>
            </a:r>
            <a:r>
              <a:rPr lang="en-US" sz="4000">
                <a:solidFill>
                  <a:prstClr val="black"/>
                </a:solidFill>
                <a:latin typeface="Tahoma"/>
                <a:cs typeface="Arial" charset="0"/>
              </a:rPr>
              <a:t>Accountability</a:t>
            </a:r>
            <a:r>
              <a:rPr lang="en-US">
                <a:solidFill>
                  <a:prstClr val="black"/>
                </a:solidFill>
                <a:latin typeface="Tahoma"/>
                <a:cs typeface="Arial" charset="0"/>
              </a:rPr>
              <a:t> Report Cards</a:t>
            </a:r>
          </a:p>
        </p:txBody>
      </p:sp>
      <p:sp>
        <p:nvSpPr>
          <p:cNvPr id="30" name="Pie 29"/>
          <p:cNvSpPr/>
          <p:nvPr/>
        </p:nvSpPr>
        <p:spPr bwMode="auto">
          <a:xfrm>
            <a:off x="7675163" y="3563940"/>
            <a:ext cx="13118850" cy="8860920"/>
          </a:xfrm>
          <a:prstGeom prst="pie">
            <a:avLst>
              <a:gd name="adj1" fmla="val 3719239"/>
              <a:gd name="adj2" fmla="val 6828615"/>
            </a:avLst>
          </a:prstGeom>
          <a:solidFill>
            <a:srgbClr val="3AA7A4"/>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82880" tIns="91440" rIns="182880" bIns="91440" numCol="1" rtlCol="0"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charset="0"/>
              <a:cs typeface="Arial" charset="0"/>
            </a:endParaRPr>
          </a:p>
        </p:txBody>
      </p:sp>
      <p:sp>
        <p:nvSpPr>
          <p:cNvPr id="25" name="Oval 24"/>
          <p:cNvSpPr/>
          <p:nvPr/>
        </p:nvSpPr>
        <p:spPr>
          <a:xfrm>
            <a:off x="8978189" y="3890320"/>
            <a:ext cx="10225290" cy="69469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8800" b="1">
              <a:solidFill>
                <a:srgbClr val="FCFCFC"/>
              </a:solidFill>
              <a:latin typeface="Tahoma"/>
            </a:endParaRPr>
          </a:p>
        </p:txBody>
      </p:sp>
      <p:sp>
        <p:nvSpPr>
          <p:cNvPr id="26" name="Oval 25"/>
          <p:cNvSpPr/>
          <p:nvPr/>
        </p:nvSpPr>
        <p:spPr>
          <a:xfrm>
            <a:off x="9736515" y="4387670"/>
            <a:ext cx="8765210" cy="5995100"/>
          </a:xfrm>
          <a:prstGeom prst="ellipse">
            <a:avLst/>
          </a:prstGeom>
          <a:solidFill>
            <a:srgbClr val="555FA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8800" b="1" dirty="0">
                <a:solidFill>
                  <a:srgbClr val="FCFCFC"/>
                </a:solidFill>
                <a:latin typeface="Tahoma"/>
              </a:rPr>
              <a:t>CALPADS</a:t>
            </a:r>
          </a:p>
        </p:txBody>
      </p:sp>
      <p:sp>
        <p:nvSpPr>
          <p:cNvPr id="31" name="TextBox 30"/>
          <p:cNvSpPr txBox="1"/>
          <p:nvPr/>
        </p:nvSpPr>
        <p:spPr>
          <a:xfrm>
            <a:off x="12258443" y="10987574"/>
            <a:ext cx="4298154" cy="923330"/>
          </a:xfrm>
          <a:prstGeom prst="rect">
            <a:avLst/>
          </a:prstGeom>
          <a:noFill/>
        </p:spPr>
        <p:txBody>
          <a:bodyPr wrap="square" rtlCol="0">
            <a:spAutoFit/>
          </a:bodyPr>
          <a:lstStyle/>
          <a:p>
            <a:pPr algn="ctr" eaLnBrk="0" fontAlgn="base" hangingPunct="0">
              <a:spcBef>
                <a:spcPct val="0"/>
              </a:spcBef>
              <a:spcAft>
                <a:spcPct val="0"/>
              </a:spcAft>
            </a:pPr>
            <a:r>
              <a:rPr lang="en-US">
                <a:solidFill>
                  <a:srgbClr val="FCFCFC"/>
                </a:solidFill>
                <a:latin typeface="Arial" charset="0"/>
                <a:cs typeface="Arial" charset="0"/>
              </a:rPr>
              <a:t>CA School </a:t>
            </a:r>
          </a:p>
          <a:p>
            <a:pPr algn="ctr" eaLnBrk="0" fontAlgn="base" hangingPunct="0">
              <a:spcBef>
                <a:spcPct val="0"/>
              </a:spcBef>
              <a:spcAft>
                <a:spcPct val="0"/>
              </a:spcAft>
            </a:pPr>
            <a:r>
              <a:rPr lang="en-US" sz="4000">
                <a:solidFill>
                  <a:srgbClr val="FCFCFC"/>
                </a:solidFill>
                <a:latin typeface="Arial" charset="0"/>
                <a:cs typeface="Arial" charset="0"/>
              </a:rPr>
              <a:t>Dashboard</a:t>
            </a:r>
          </a:p>
        </p:txBody>
      </p:sp>
      <p:sp>
        <p:nvSpPr>
          <p:cNvPr id="28" name="TextBox 27"/>
          <p:cNvSpPr txBox="1"/>
          <p:nvPr/>
        </p:nvSpPr>
        <p:spPr>
          <a:xfrm>
            <a:off x="7969799" y="9944338"/>
            <a:ext cx="3548487" cy="1769715"/>
          </a:xfrm>
          <a:prstGeom prst="rect">
            <a:avLst/>
          </a:prstGeom>
          <a:noFill/>
        </p:spPr>
        <p:txBody>
          <a:bodyPr wrap="square" tIns="0" bIns="0" rtlCol="0">
            <a:spAutoFit/>
          </a:bodyPr>
          <a:lstStyle/>
          <a:p>
            <a:pPr algn="ctr" eaLnBrk="0" fontAlgn="base" hangingPunct="0">
              <a:spcBef>
                <a:spcPct val="0"/>
              </a:spcBef>
              <a:spcAft>
                <a:spcPct val="0"/>
              </a:spcAft>
            </a:pPr>
            <a:r>
              <a:rPr lang="en-US" dirty="0">
                <a:solidFill>
                  <a:prstClr val="black"/>
                </a:solidFill>
                <a:latin typeface="Tahoma"/>
                <a:cs typeface="Arial" charset="0"/>
              </a:rPr>
              <a:t>Local Control </a:t>
            </a:r>
            <a:r>
              <a:rPr lang="en-US" sz="4000" dirty="0">
                <a:solidFill>
                  <a:prstClr val="black"/>
                </a:solidFill>
                <a:latin typeface="Tahoma"/>
                <a:cs typeface="Arial" charset="0"/>
              </a:rPr>
              <a:t>Accountability</a:t>
            </a:r>
            <a:r>
              <a:rPr lang="en-US" dirty="0">
                <a:solidFill>
                  <a:prstClr val="black"/>
                </a:solidFill>
                <a:latin typeface="Tahoma"/>
                <a:cs typeface="Arial" charset="0"/>
              </a:rPr>
              <a:t> Plans</a:t>
            </a:r>
          </a:p>
        </p:txBody>
      </p:sp>
    </p:spTree>
    <p:extLst>
      <p:ext uri="{BB962C8B-B14F-4D97-AF65-F5344CB8AC3E}">
        <p14:creationId xmlns:p14="http://schemas.microsoft.com/office/powerpoint/2010/main" val="4219632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grpSp>
        <p:nvGrpSpPr>
          <p:cNvPr id="7" name="Group 6">
            <a:extLst>
              <a:ext uri="{FF2B5EF4-FFF2-40B4-BE49-F238E27FC236}">
                <a16:creationId xmlns:a16="http://schemas.microsoft.com/office/drawing/2014/main" id="{050E7202-D3E6-79D7-D90D-BF8D3D4E45AE}"/>
              </a:ext>
            </a:extLst>
          </p:cNvPr>
          <p:cNvGrpSpPr/>
          <p:nvPr/>
        </p:nvGrpSpPr>
        <p:grpSpPr>
          <a:xfrm>
            <a:off x="0" y="0"/>
            <a:ext cx="24384000" cy="13716000"/>
            <a:chOff x="0" y="0"/>
            <a:chExt cx="24384000" cy="13716000"/>
          </a:xfrm>
        </p:grpSpPr>
        <p:sp>
          <p:nvSpPr>
            <p:cNvPr id="3" name="Freeform 2">
              <a:extLst>
                <a:ext uri="{FF2B5EF4-FFF2-40B4-BE49-F238E27FC236}">
                  <a16:creationId xmlns:a16="http://schemas.microsoft.com/office/drawing/2014/main" id="{FE8E6EC4-CA72-67AB-9572-426706D949D7}"/>
                </a:ext>
              </a:extLst>
            </p:cNvPr>
            <p:cNvSpPr/>
            <p:nvPr/>
          </p:nvSpPr>
          <p:spPr>
            <a:xfrm>
              <a:off x="0" y="0"/>
              <a:ext cx="24384000" cy="13716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sz="4800">
                <a:solidFill>
                  <a:srgbClr val="FCFCFC"/>
                </a:solidFill>
              </a:endParaRPr>
            </a:p>
          </p:txBody>
        </p:sp>
        <p:sp>
          <p:nvSpPr>
            <p:cNvPr id="5" name="Freeform 4">
              <a:extLst>
                <a:ext uri="{FF2B5EF4-FFF2-40B4-BE49-F238E27FC236}">
                  <a16:creationId xmlns:a16="http://schemas.microsoft.com/office/drawing/2014/main" id="{26607EB9-9FB5-93B0-EC6F-35DDD7405D02}"/>
                </a:ext>
              </a:extLst>
            </p:cNvPr>
            <p:cNvSpPr/>
            <p:nvPr/>
          </p:nvSpPr>
          <p:spPr>
            <a:xfrm>
              <a:off x="21895818" y="11949014"/>
              <a:ext cx="2233165" cy="1480020"/>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sz="4800">
                <a:solidFill>
                  <a:srgbClr val="FCFCFC"/>
                </a:solidFill>
              </a:endParaRPr>
            </a:p>
          </p:txBody>
        </p:sp>
        <p:sp>
          <p:nvSpPr>
            <p:cNvPr id="6" name="Google Shape;171;p3">
              <a:extLst>
                <a:ext uri="{FF2B5EF4-FFF2-40B4-BE49-F238E27FC236}">
                  <a16:creationId xmlns:a16="http://schemas.microsoft.com/office/drawing/2014/main" id="{7243E3F6-5DEA-9FD0-865F-CE9832A2B846}"/>
                </a:ext>
              </a:extLst>
            </p:cNvPr>
            <p:cNvSpPr txBox="1">
              <a:spLocks/>
            </p:cNvSpPr>
            <p:nvPr/>
          </p:nvSpPr>
          <p:spPr>
            <a:xfrm>
              <a:off x="10896663" y="360125"/>
              <a:ext cx="13085060" cy="850800"/>
            </a:xfrm>
            <a:prstGeom prst="rect">
              <a:avLst/>
            </a:prstGeom>
            <a:noFill/>
            <a:ln>
              <a:noFill/>
            </a:ln>
          </p:spPr>
          <p:txBody>
            <a:bodyPr spcFirstLastPara="1" wrap="square" lIns="182850" tIns="91400" rIns="182850" bIns="914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9pPr>
            </a:lstStyle>
            <a:p>
              <a:pPr algn="r" defTabSz="914400">
                <a:lnSpc>
                  <a:spcPct val="90000"/>
                </a:lnSpc>
              </a:pPr>
              <a:r>
                <a:rPr lang="en-US" sz="4000" kern="0">
                  <a:solidFill>
                    <a:srgbClr val="FCFCFC"/>
                  </a:solidFill>
                  <a:latin typeface="Aeries Sans" pitchFamily="50" charset="0"/>
                  <a:ea typeface="Nunito Sans"/>
                  <a:cs typeface="Nunito Sans"/>
                  <a:sym typeface="Nunito Sans"/>
                </a:rPr>
                <a:t>702: CALPADS Basics: Program Data Management</a:t>
              </a:r>
            </a:p>
          </p:txBody>
        </p:sp>
      </p:grpSp>
      <p:sp>
        <p:nvSpPr>
          <p:cNvPr id="14" name="TextBox 13">
            <a:extLst>
              <a:ext uri="{FF2B5EF4-FFF2-40B4-BE49-F238E27FC236}">
                <a16:creationId xmlns:a16="http://schemas.microsoft.com/office/drawing/2014/main" id="{359A8125-BC81-42D0-8E25-A176D61AB1F9}"/>
              </a:ext>
            </a:extLst>
          </p:cNvPr>
          <p:cNvSpPr txBox="1"/>
          <p:nvPr/>
        </p:nvSpPr>
        <p:spPr>
          <a:xfrm>
            <a:off x="19387891" y="4969267"/>
            <a:ext cx="4483051" cy="5078313"/>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00" normalizeH="0" baseline="0" noProof="0" err="1">
                <a:ln>
                  <a:noFill/>
                </a:ln>
                <a:solidFill>
                  <a:srgbClr val="FCFCFC"/>
                </a:solidFill>
                <a:effectLst/>
                <a:uLnTx/>
                <a:uFillTx/>
                <a:latin typeface="Helvetica Neue"/>
                <a:ea typeface="Open Sans" panose="020B0606030504020204" pitchFamily="34" charset="0"/>
                <a:cs typeface="Helvetica Neue"/>
              </a:rPr>
              <a:t>CA</a:t>
            </a:r>
            <a:r>
              <a:rPr kumimoji="0" lang="en-US" sz="5400" b="0" i="0" u="none" strike="noStrike" kern="1200" cap="none" spc="100" normalizeH="0" baseline="0" noProof="0" err="1">
                <a:ln>
                  <a:noFill/>
                </a:ln>
                <a:solidFill>
                  <a:srgbClr val="FCFCFC"/>
                </a:solidFill>
                <a:effectLst/>
                <a:uLnTx/>
                <a:uFillTx/>
                <a:latin typeface="Helvetica Neue"/>
                <a:ea typeface="Open Sans" panose="020B0606030504020204" pitchFamily="34" charset="0"/>
                <a:cs typeface="Helvetica Neue"/>
              </a:rPr>
              <a:t>lifornia</a:t>
            </a:r>
            <a:endParaRPr kumimoji="0" lang="en-US" sz="5400" b="1" i="0" u="none" strike="noStrike" kern="1200" cap="none" spc="100" normalizeH="0" baseline="0" noProof="0">
              <a:ln>
                <a:noFill/>
              </a:ln>
              <a:solidFill>
                <a:srgbClr val="FCFCFC"/>
              </a:solidFill>
              <a:effectLst/>
              <a:uLnTx/>
              <a:uFillTx/>
              <a:latin typeface="Helvetica Neue"/>
              <a:ea typeface="Open Sans" panose="020B0606030504020204" pitchFamily="34" charset="0"/>
              <a:cs typeface="Helvetica Neue"/>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00" normalizeH="0" baseline="0" noProof="0">
                <a:ln>
                  <a:noFill/>
                </a:ln>
                <a:solidFill>
                  <a:srgbClr val="FCFCFC"/>
                </a:solidFill>
                <a:effectLst/>
                <a:uLnTx/>
                <a:uFillTx/>
                <a:latin typeface="Helvetica Neue"/>
                <a:ea typeface="Open Sans" panose="020B0606030504020204" pitchFamily="34" charset="0"/>
                <a:cs typeface="Helvetica Neue"/>
              </a:rPr>
              <a:t>L</a:t>
            </a:r>
            <a:r>
              <a:rPr kumimoji="0" lang="en-US" sz="5400" b="0" i="0" u="none" strike="noStrike" kern="1200" cap="none" spc="100" normalizeH="0" baseline="0" noProof="0">
                <a:ln>
                  <a:noFill/>
                </a:ln>
                <a:solidFill>
                  <a:srgbClr val="FCFCFC"/>
                </a:solidFill>
                <a:effectLst/>
                <a:uLnTx/>
                <a:uFillTx/>
                <a:latin typeface="Helvetica Neue"/>
                <a:ea typeface="Open Sans" panose="020B0606030504020204" pitchFamily="34" charset="0"/>
                <a:cs typeface="Helvetica Neue"/>
              </a:rPr>
              <a:t>ongitudinal</a:t>
            </a:r>
            <a:endParaRPr kumimoji="0" lang="en-US" sz="5400" b="1" i="0" u="none" strike="noStrike" kern="1200" cap="none" spc="100" normalizeH="0" baseline="0" noProof="0">
              <a:ln>
                <a:noFill/>
              </a:ln>
              <a:solidFill>
                <a:srgbClr val="FCFCFC"/>
              </a:solidFill>
              <a:effectLst/>
              <a:uLnTx/>
              <a:uFillTx/>
              <a:latin typeface="Helvetica Neue"/>
              <a:ea typeface="Open Sans" panose="020B0606030504020204" pitchFamily="34" charset="0"/>
              <a:cs typeface="Helvetica Neue"/>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00" normalizeH="0" baseline="0" noProof="0">
                <a:ln>
                  <a:noFill/>
                </a:ln>
                <a:solidFill>
                  <a:srgbClr val="FCFCFC"/>
                </a:solidFill>
                <a:effectLst/>
                <a:uLnTx/>
                <a:uFillTx/>
                <a:latin typeface="Helvetica Neue"/>
                <a:ea typeface="Open Sans" panose="020B0606030504020204" pitchFamily="34" charset="0"/>
                <a:cs typeface="Helvetica Neue"/>
              </a:rPr>
              <a:t>P</a:t>
            </a:r>
            <a:r>
              <a:rPr kumimoji="0" lang="en-US" sz="5400" b="0" i="0" u="none" strike="noStrike" kern="1200" cap="none" spc="100" normalizeH="0" baseline="0" noProof="0">
                <a:ln>
                  <a:noFill/>
                </a:ln>
                <a:solidFill>
                  <a:srgbClr val="FCFCFC"/>
                </a:solidFill>
                <a:effectLst/>
                <a:uLnTx/>
                <a:uFillTx/>
                <a:latin typeface="Helvetica Neue"/>
                <a:ea typeface="Open Sans" panose="020B0606030504020204" pitchFamily="34" charset="0"/>
                <a:cs typeface="Helvetica Neue"/>
              </a:rPr>
              <a:t>upil</a:t>
            </a:r>
            <a:endParaRPr kumimoji="0" lang="en-US" sz="5400" b="1" i="0" u="none" strike="noStrike" kern="1200" cap="none" spc="100" normalizeH="0" baseline="0" noProof="0">
              <a:ln>
                <a:noFill/>
              </a:ln>
              <a:solidFill>
                <a:srgbClr val="FCFCFC"/>
              </a:solidFill>
              <a:effectLst/>
              <a:uLnTx/>
              <a:uFillTx/>
              <a:latin typeface="Helvetica Neue"/>
              <a:ea typeface="Open Sans" panose="020B0606030504020204" pitchFamily="34" charset="0"/>
              <a:cs typeface="Helvetica Neue"/>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00" normalizeH="0" baseline="0" noProof="0">
                <a:ln>
                  <a:noFill/>
                </a:ln>
                <a:solidFill>
                  <a:srgbClr val="FCFCFC"/>
                </a:solidFill>
                <a:effectLst/>
                <a:uLnTx/>
                <a:uFillTx/>
                <a:latin typeface="Helvetica Neue"/>
                <a:ea typeface="Open Sans" panose="020B0606030504020204" pitchFamily="34" charset="0"/>
                <a:cs typeface="Helvetica Neue"/>
              </a:rPr>
              <a:t>A</a:t>
            </a:r>
            <a:r>
              <a:rPr kumimoji="0" lang="en-US" sz="5400" b="0" i="0" u="none" strike="noStrike" kern="1200" cap="none" spc="100" normalizeH="0" baseline="0" noProof="0">
                <a:ln>
                  <a:noFill/>
                </a:ln>
                <a:solidFill>
                  <a:srgbClr val="FCFCFC"/>
                </a:solidFill>
                <a:effectLst/>
                <a:uLnTx/>
                <a:uFillTx/>
                <a:latin typeface="Helvetica Neue"/>
                <a:ea typeface="Open Sans" panose="020B0606030504020204" pitchFamily="34" charset="0"/>
                <a:cs typeface="Helvetica Neue"/>
              </a:rPr>
              <a:t>ssessment</a:t>
            </a:r>
            <a:endParaRPr kumimoji="0" lang="en-US" sz="5400" b="1" i="0" u="none" strike="noStrike" kern="1200" cap="none" spc="100" normalizeH="0" baseline="0" noProof="0">
              <a:ln>
                <a:noFill/>
              </a:ln>
              <a:solidFill>
                <a:srgbClr val="FCFCFC"/>
              </a:solidFill>
              <a:effectLst/>
              <a:uLnTx/>
              <a:uFillTx/>
              <a:latin typeface="Helvetica Neue"/>
              <a:ea typeface="Open Sans" panose="020B0606030504020204" pitchFamily="34" charset="0"/>
              <a:cs typeface="Helvetica Neue"/>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00" normalizeH="0" baseline="0" noProof="0">
                <a:ln>
                  <a:noFill/>
                </a:ln>
                <a:solidFill>
                  <a:srgbClr val="FCFCFC"/>
                </a:solidFill>
                <a:effectLst/>
                <a:uLnTx/>
                <a:uFillTx/>
                <a:latin typeface="Helvetica Neue"/>
                <a:ea typeface="Open Sans" panose="020B0606030504020204" pitchFamily="34" charset="0"/>
                <a:cs typeface="Helvetica Neue"/>
              </a:rPr>
              <a:t>D</a:t>
            </a:r>
            <a:r>
              <a:rPr kumimoji="0" lang="en-US" sz="5400" b="0" i="0" u="none" strike="noStrike" kern="1200" cap="none" spc="100" normalizeH="0" baseline="0" noProof="0">
                <a:ln>
                  <a:noFill/>
                </a:ln>
                <a:solidFill>
                  <a:srgbClr val="FCFCFC"/>
                </a:solidFill>
                <a:effectLst/>
                <a:uLnTx/>
                <a:uFillTx/>
                <a:latin typeface="Helvetica Neue"/>
                <a:ea typeface="Open Sans" panose="020B0606030504020204" pitchFamily="34" charset="0"/>
                <a:cs typeface="Helvetica Neue"/>
              </a:rPr>
              <a:t>ata</a:t>
            </a:r>
            <a:endParaRPr kumimoji="0" lang="en-US" sz="5400" b="1" i="0" u="none" strike="noStrike" kern="1200" cap="none" spc="100" normalizeH="0" baseline="0" noProof="0">
              <a:ln>
                <a:noFill/>
              </a:ln>
              <a:solidFill>
                <a:srgbClr val="FCFCFC"/>
              </a:solidFill>
              <a:effectLst/>
              <a:uLnTx/>
              <a:uFillTx/>
              <a:latin typeface="Helvetica Neue"/>
              <a:ea typeface="Open Sans" panose="020B0606030504020204" pitchFamily="34" charset="0"/>
              <a:cs typeface="Helvetica Neue"/>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00" normalizeH="0" baseline="0" noProof="0">
                <a:ln>
                  <a:noFill/>
                </a:ln>
                <a:solidFill>
                  <a:srgbClr val="FCFCFC"/>
                </a:solidFill>
                <a:effectLst/>
                <a:uLnTx/>
                <a:uFillTx/>
                <a:latin typeface="Helvetica Neue"/>
                <a:ea typeface="Open Sans" panose="020B0606030504020204" pitchFamily="34" charset="0"/>
                <a:cs typeface="Helvetica Neue"/>
              </a:rPr>
              <a:t>S</a:t>
            </a:r>
            <a:r>
              <a:rPr kumimoji="0" lang="en-US" sz="5400" b="0" i="0" u="none" strike="noStrike" kern="1200" cap="none" spc="100" normalizeH="0" baseline="0" noProof="0">
                <a:ln>
                  <a:noFill/>
                </a:ln>
                <a:solidFill>
                  <a:srgbClr val="FCFCFC"/>
                </a:solidFill>
                <a:effectLst/>
                <a:uLnTx/>
                <a:uFillTx/>
                <a:latin typeface="Helvetica Neue"/>
                <a:ea typeface="Open Sans" panose="020B0606030504020204" pitchFamily="34" charset="0"/>
                <a:cs typeface="Helvetica Neue"/>
              </a:rPr>
              <a:t>ystem</a:t>
            </a:r>
            <a:endParaRPr kumimoji="0" lang="en-US" sz="5400" b="1" i="0" u="none" strike="noStrike" kern="1200" cap="none" spc="100" normalizeH="0" baseline="0" noProof="0">
              <a:ln>
                <a:noFill/>
              </a:ln>
              <a:solidFill>
                <a:srgbClr val="FCFCFC"/>
              </a:solidFill>
              <a:effectLst/>
              <a:uLnTx/>
              <a:uFillTx/>
              <a:latin typeface="Helvetica Neue"/>
              <a:ea typeface="Open Sans" panose="020B0606030504020204" pitchFamily="34" charset="0"/>
              <a:cs typeface="Helvetica Neue"/>
            </a:endParaRPr>
          </a:p>
        </p:txBody>
      </p:sp>
      <p:sp>
        <p:nvSpPr>
          <p:cNvPr id="15" name="TextBox 14">
            <a:extLst>
              <a:ext uri="{FF2B5EF4-FFF2-40B4-BE49-F238E27FC236}">
                <a16:creationId xmlns:a16="http://schemas.microsoft.com/office/drawing/2014/main" id="{1BB09EC8-9989-4C36-897A-7A38E6600282}"/>
              </a:ext>
            </a:extLst>
          </p:cNvPr>
          <p:cNvSpPr txBox="1"/>
          <p:nvPr/>
        </p:nvSpPr>
        <p:spPr>
          <a:xfrm>
            <a:off x="788953" y="1747298"/>
            <a:ext cx="22823922" cy="1938992"/>
          </a:xfrm>
          <a:prstGeom prst="rect">
            <a:avLst/>
          </a:prstGeom>
          <a:noFill/>
        </p:spPr>
        <p:txBody>
          <a:bodyPr wrap="square" rtlCol="0">
            <a:spAutoFit/>
          </a:bodyPr>
          <a:lstStyle/>
          <a:p>
            <a:r>
              <a:rPr lang="en-US" sz="4000" b="1" spc="200">
                <a:solidFill>
                  <a:srgbClr val="FCFCFC"/>
                </a:solidFill>
                <a:latin typeface="Aeries Sans"/>
                <a:ea typeface="Open Sans" panose="020B0606030504020204" pitchFamily="34" charset="0"/>
                <a:cs typeface="Helvetica Neue"/>
              </a:rPr>
              <a:t>Statewide Data Education System. Collects and maintains individual level data for State and Federal Reporting requirements and tracking of students over time. Reports enrollment data within 14 days of enrollment or withdrawal of your students.</a:t>
            </a:r>
            <a:endParaRPr lang="en-US" sz="4000">
              <a:solidFill>
                <a:srgbClr val="FCFCFC"/>
              </a:solidFill>
              <a:latin typeface="Aeries Sans"/>
              <a:ea typeface="Open Sans" panose="020B0606030504020204" pitchFamily="34" charset="0"/>
              <a:cs typeface="Lato"/>
            </a:endParaRPr>
          </a:p>
        </p:txBody>
      </p:sp>
      <p:sp>
        <p:nvSpPr>
          <p:cNvPr id="24" name="Google Shape;132;g921d4af0d1_1_1">
            <a:extLst>
              <a:ext uri="{FF2B5EF4-FFF2-40B4-BE49-F238E27FC236}">
                <a16:creationId xmlns:a16="http://schemas.microsoft.com/office/drawing/2014/main" id="{A0F02DD2-F5FA-45E5-ACC3-B3E7B89AAC21}"/>
              </a:ext>
            </a:extLst>
          </p:cNvPr>
          <p:cNvSpPr txBox="1">
            <a:spLocks/>
          </p:cNvSpPr>
          <p:nvPr/>
        </p:nvSpPr>
        <p:spPr>
          <a:xfrm>
            <a:off x="1496291" y="4666505"/>
            <a:ext cx="17550687" cy="6587551"/>
          </a:xfrm>
          <a:prstGeom prst="rect">
            <a:avLst/>
          </a:prstGeom>
        </p:spPr>
        <p:txBody>
          <a:bodyPr spcFirstLastPara="1" wrap="square" lIns="182850" tIns="91400" rIns="182850" bIns="914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indent="-914400">
              <a:lnSpc>
                <a:spcPct val="100000"/>
              </a:lnSpc>
              <a:spcBef>
                <a:spcPts val="4000"/>
              </a:spcBef>
              <a:buClr>
                <a:schemeClr val="bg1"/>
              </a:buClr>
              <a:buSzPts val="4800"/>
              <a:buFont typeface="Arial" panose="020B0604020202020204" pitchFamily="34" charset="0"/>
              <a:buChar char="●"/>
            </a:pPr>
            <a:r>
              <a:rPr lang="en-US" sz="4000">
                <a:solidFill>
                  <a:srgbClr val="FCFCFC"/>
                </a:solidFill>
                <a:latin typeface="Nunito Sans Bold"/>
              </a:rPr>
              <a:t>Registration of students for statewide assessments (TOMS)</a:t>
            </a:r>
          </a:p>
          <a:p>
            <a:pPr marL="914400" indent="-914400">
              <a:lnSpc>
                <a:spcPct val="100000"/>
              </a:lnSpc>
              <a:spcBef>
                <a:spcPts val="0"/>
              </a:spcBef>
              <a:buClr>
                <a:schemeClr val="bg1"/>
              </a:buClr>
              <a:buSzPts val="4800"/>
              <a:buFont typeface="Arial" panose="020B0604020202020204" pitchFamily="34" charset="0"/>
              <a:buChar char="●"/>
            </a:pPr>
            <a:r>
              <a:rPr lang="en-US" sz="4000">
                <a:solidFill>
                  <a:srgbClr val="FCFCFC"/>
                </a:solidFill>
                <a:latin typeface="Nunito Sans Bold"/>
              </a:rPr>
              <a:t>LEA funding for LCFF concentration and supplemental grants</a:t>
            </a:r>
          </a:p>
          <a:p>
            <a:pPr marL="914400" indent="-914400">
              <a:lnSpc>
                <a:spcPct val="100000"/>
              </a:lnSpc>
              <a:spcBef>
                <a:spcPts val="0"/>
              </a:spcBef>
              <a:buClr>
                <a:schemeClr val="bg1"/>
              </a:buClr>
              <a:buSzPts val="4800"/>
              <a:buFont typeface="Arial" panose="020B0604020202020204" pitchFamily="34" charset="0"/>
              <a:buChar char="●"/>
            </a:pPr>
            <a:r>
              <a:rPr lang="en-US" sz="4000">
                <a:solidFill>
                  <a:srgbClr val="FCFCFC"/>
                </a:solidFill>
                <a:latin typeface="Nunito Sans Bold"/>
              </a:rPr>
              <a:t>Immediate information of CA transfer students (EL &amp; SWD)</a:t>
            </a:r>
          </a:p>
          <a:p>
            <a:pPr marL="914400" indent="-914400">
              <a:lnSpc>
                <a:spcPct val="100000"/>
              </a:lnSpc>
              <a:spcBef>
                <a:spcPts val="0"/>
              </a:spcBef>
              <a:buClr>
                <a:schemeClr val="bg1"/>
              </a:buClr>
              <a:buSzPts val="4800"/>
              <a:buFont typeface="Arial" panose="020B0604020202020204" pitchFamily="34" charset="0"/>
              <a:buChar char="●"/>
            </a:pPr>
            <a:r>
              <a:rPr lang="en-US" sz="4000">
                <a:solidFill>
                  <a:srgbClr val="FCFCFC"/>
                </a:solidFill>
                <a:latin typeface="Nunito Sans Bold"/>
              </a:rPr>
              <a:t>Eligibility for free and reduced lunch/Low Socio Status</a:t>
            </a:r>
          </a:p>
          <a:p>
            <a:pPr marL="914400" indent="-914400">
              <a:lnSpc>
                <a:spcPct val="100000"/>
              </a:lnSpc>
              <a:spcBef>
                <a:spcPts val="0"/>
              </a:spcBef>
              <a:buClr>
                <a:schemeClr val="bg1"/>
              </a:buClr>
              <a:buSzPts val="4800"/>
              <a:buFont typeface="Arial" panose="020B0604020202020204" pitchFamily="34" charset="0"/>
              <a:buChar char="●"/>
            </a:pPr>
            <a:r>
              <a:rPr lang="en-US" sz="4000">
                <a:solidFill>
                  <a:srgbClr val="FCFCFC"/>
                </a:solidFill>
                <a:latin typeface="Nunito Sans Bold"/>
              </a:rPr>
              <a:t>Identification of foster/homeless youth</a:t>
            </a:r>
          </a:p>
          <a:p>
            <a:pPr marL="914400" indent="-914400">
              <a:lnSpc>
                <a:spcPct val="100000"/>
              </a:lnSpc>
              <a:spcBef>
                <a:spcPts val="0"/>
              </a:spcBef>
              <a:buClr>
                <a:schemeClr val="bg1"/>
              </a:buClr>
              <a:buSzPts val="4800"/>
              <a:buFont typeface="Arial" panose="020B0604020202020204" pitchFamily="34" charset="0"/>
              <a:buChar char="●"/>
            </a:pPr>
            <a:r>
              <a:rPr lang="en-US" sz="4000">
                <a:solidFill>
                  <a:srgbClr val="FCFCFC"/>
                </a:solidFill>
                <a:latin typeface="Nunito Sans Bold"/>
              </a:rPr>
              <a:t>Identification of Graduates/dropouts/Career Tech Ed.</a:t>
            </a:r>
          </a:p>
          <a:p>
            <a:pPr marL="914400" indent="-914400">
              <a:lnSpc>
                <a:spcPct val="100000"/>
              </a:lnSpc>
              <a:spcBef>
                <a:spcPts val="0"/>
              </a:spcBef>
              <a:buClr>
                <a:schemeClr val="bg1"/>
              </a:buClr>
              <a:buSzPts val="4800"/>
              <a:buFont typeface="Arial" panose="020B0604020202020204" pitchFamily="34" charset="0"/>
              <a:buChar char="●"/>
            </a:pPr>
            <a:r>
              <a:rPr lang="en-US" sz="4000">
                <a:solidFill>
                  <a:srgbClr val="FCFCFC"/>
                </a:solidFill>
                <a:latin typeface="Nunito Sans Bold"/>
              </a:rPr>
              <a:t>Calculation of the accountability metrics on the CA Dashboard</a:t>
            </a:r>
          </a:p>
          <a:p>
            <a:pPr marL="914400" indent="-914400">
              <a:lnSpc>
                <a:spcPct val="100000"/>
              </a:lnSpc>
              <a:spcBef>
                <a:spcPts val="0"/>
              </a:spcBef>
              <a:buClr>
                <a:schemeClr val="bg1"/>
              </a:buClr>
              <a:buSzPts val="4800"/>
              <a:buFont typeface="Arial" panose="020B0604020202020204" pitchFamily="34" charset="0"/>
              <a:buChar char="●"/>
            </a:pPr>
            <a:r>
              <a:rPr lang="en-US" sz="4000">
                <a:solidFill>
                  <a:srgbClr val="FCFCFC"/>
                </a:solidFill>
                <a:latin typeface="Nunito Sans Bold"/>
              </a:rPr>
              <a:t>Monitoring/Reporting of FAPE and appropriate EL instruction</a:t>
            </a:r>
          </a:p>
          <a:p>
            <a:pPr marL="914400" indent="-914400">
              <a:lnSpc>
                <a:spcPct val="100000"/>
              </a:lnSpc>
              <a:spcBef>
                <a:spcPts val="0"/>
              </a:spcBef>
              <a:buClr>
                <a:schemeClr val="bg1"/>
              </a:buClr>
              <a:buSzPts val="4800"/>
              <a:buFont typeface="Arial" panose="020B0604020202020204" pitchFamily="34" charset="0"/>
              <a:buChar char="●"/>
            </a:pPr>
            <a:r>
              <a:rPr lang="en-US" sz="4000">
                <a:solidFill>
                  <a:srgbClr val="FCFCFC"/>
                </a:solidFill>
                <a:latin typeface="Nunito Sans Bold"/>
              </a:rPr>
              <a:t>Monitoring by the CTC for appropriate credentials</a:t>
            </a:r>
          </a:p>
          <a:p>
            <a:pPr marL="914400" indent="-914400">
              <a:lnSpc>
                <a:spcPct val="100000"/>
              </a:lnSpc>
              <a:spcBef>
                <a:spcPts val="0"/>
              </a:spcBef>
              <a:buClr>
                <a:schemeClr val="bg1"/>
              </a:buClr>
              <a:buSzPts val="4800"/>
              <a:buFont typeface="Arial" panose="020B0604020202020204" pitchFamily="34" charset="0"/>
              <a:buChar char="●"/>
            </a:pPr>
            <a:r>
              <a:rPr lang="en-US" sz="4000">
                <a:solidFill>
                  <a:srgbClr val="FCFCFC"/>
                </a:solidFill>
                <a:latin typeface="Nunito Sans Bold"/>
              </a:rPr>
              <a:t>Federal reporting requirements and ensuring federal funding</a:t>
            </a:r>
          </a:p>
        </p:txBody>
      </p:sp>
      <p:sp>
        <p:nvSpPr>
          <p:cNvPr id="25" name="Rectangle 24">
            <a:extLst>
              <a:ext uri="{FF2B5EF4-FFF2-40B4-BE49-F238E27FC236}">
                <a16:creationId xmlns:a16="http://schemas.microsoft.com/office/drawing/2014/main" id="{C1143716-9DE3-4F94-94FD-C6B49F3808F5}"/>
              </a:ext>
            </a:extLst>
          </p:cNvPr>
          <p:cNvSpPr/>
          <p:nvPr/>
        </p:nvSpPr>
        <p:spPr>
          <a:xfrm>
            <a:off x="3103504" y="12262675"/>
            <a:ext cx="20639963" cy="707886"/>
          </a:xfrm>
          <a:prstGeom prst="rect">
            <a:avLst/>
          </a:prstGeom>
        </p:spPr>
        <p:txBody>
          <a:bodyPr wrap="square">
            <a:spAutoFit/>
          </a:bodyPr>
          <a:lstStyle/>
          <a:p>
            <a:r>
              <a:rPr lang="en-US" sz="4000" b="1" spc="200">
                <a:solidFill>
                  <a:srgbClr val="FCFCFC"/>
                </a:solidFill>
                <a:latin typeface="Helvetica Neue"/>
                <a:ea typeface="Open Sans" panose="020B0606030504020204" pitchFamily="34" charset="0"/>
                <a:cs typeface="Lato"/>
              </a:rPr>
              <a:t>Multiple files are required to be submitted on an ongoing basis.</a:t>
            </a:r>
            <a:endParaRPr lang="en-US" sz="4000">
              <a:solidFill>
                <a:srgbClr val="FCFCFC"/>
              </a:solidFill>
              <a:latin typeface="Lato"/>
              <a:ea typeface="Open Sans" panose="020B0606030504020204" pitchFamily="34" charset="0"/>
              <a:cs typeface="Lato"/>
            </a:endParaRPr>
          </a:p>
        </p:txBody>
      </p:sp>
    </p:spTree>
    <p:extLst>
      <p:ext uri="{BB962C8B-B14F-4D97-AF65-F5344CB8AC3E}">
        <p14:creationId xmlns:p14="http://schemas.microsoft.com/office/powerpoint/2010/main" val="1057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Horizontal)">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3" presetClass="emph" presetSubtype="0" fill="hold" nodeType="withEffect">
                                  <p:stCondLst>
                                    <p:cond delay="0"/>
                                  </p:stCondLst>
                                  <p:childTnLst>
                                    <p:animClr clrSpc="hsl" dir="cw">
                                      <p:cBhvr override="childStyle">
                                        <p:cTn id="21" dur="500" fill="hold"/>
                                        <p:tgtEl>
                                          <p:spTgt spid="24">
                                            <p:txEl>
                                              <p:pRg st="1" end="1"/>
                                            </p:txEl>
                                          </p:spTgt>
                                        </p:tgtEl>
                                        <p:attrNameLst>
                                          <p:attrName>style.color</p:attrName>
                                        </p:attrNameLst>
                                      </p:cBhvr>
                                      <p:by>
                                        <p:hsl h="10842353" s="0" l="0"/>
                                      </p:by>
                                    </p:animClr>
                                    <p:animClr clrSpc="hsl" dir="cw">
                                      <p:cBhvr>
                                        <p:cTn id="22" dur="500" fill="hold"/>
                                        <p:tgtEl>
                                          <p:spTgt spid="24">
                                            <p:txEl>
                                              <p:pRg st="1" end="1"/>
                                            </p:txEl>
                                          </p:spTgt>
                                        </p:tgtEl>
                                        <p:attrNameLst>
                                          <p:attrName>fillcolor</p:attrName>
                                        </p:attrNameLst>
                                      </p:cBhvr>
                                      <p:by>
                                        <p:hsl h="10842353" s="0" l="0"/>
                                      </p:by>
                                    </p:animClr>
                                    <p:animClr clrSpc="hsl" dir="cw">
                                      <p:cBhvr>
                                        <p:cTn id="23" dur="500" fill="hold"/>
                                        <p:tgtEl>
                                          <p:spTgt spid="24">
                                            <p:txEl>
                                              <p:pRg st="1" end="1"/>
                                            </p:txEl>
                                          </p:spTgt>
                                        </p:tgtEl>
                                        <p:attrNameLst>
                                          <p:attrName>stroke.color</p:attrName>
                                        </p:attrNameLst>
                                      </p:cBhvr>
                                      <p:by>
                                        <p:hsl h="10842353" s="0" l="0"/>
                                      </p:by>
                                    </p:animClr>
                                    <p:set>
                                      <p:cBhvr>
                                        <p:cTn id="24" dur="500" fill="hold"/>
                                        <p:tgtEl>
                                          <p:spTgt spid="24">
                                            <p:txEl>
                                              <p:pRg st="1" end="1"/>
                                            </p:txEl>
                                          </p:spTgt>
                                        </p:tgtEl>
                                        <p:attrNameLst>
                                          <p:attrName>fill.type</p:attrName>
                                        </p:attrNameLst>
                                      </p:cBhvr>
                                      <p:to>
                                        <p:strVal val="solid"/>
                                      </p:to>
                                    </p:set>
                                  </p:childTnLst>
                                </p:cTn>
                              </p:par>
                              <p:par>
                                <p:cTn id="25" presetID="23" presetClass="emph" presetSubtype="0" fill="hold" nodeType="withEffect">
                                  <p:stCondLst>
                                    <p:cond delay="0"/>
                                  </p:stCondLst>
                                  <p:childTnLst>
                                    <p:animClr clrSpc="hsl" dir="cw">
                                      <p:cBhvr override="childStyle">
                                        <p:cTn id="26" dur="500" fill="hold"/>
                                        <p:tgtEl>
                                          <p:spTgt spid="24">
                                            <p:txEl>
                                              <p:pRg st="2" end="2"/>
                                            </p:txEl>
                                          </p:spTgt>
                                        </p:tgtEl>
                                        <p:attrNameLst>
                                          <p:attrName>style.color</p:attrName>
                                        </p:attrNameLst>
                                      </p:cBhvr>
                                      <p:by>
                                        <p:hsl h="10842353" s="0" l="0"/>
                                      </p:by>
                                    </p:animClr>
                                    <p:animClr clrSpc="hsl" dir="cw">
                                      <p:cBhvr>
                                        <p:cTn id="27" dur="500" fill="hold"/>
                                        <p:tgtEl>
                                          <p:spTgt spid="24">
                                            <p:txEl>
                                              <p:pRg st="2" end="2"/>
                                            </p:txEl>
                                          </p:spTgt>
                                        </p:tgtEl>
                                        <p:attrNameLst>
                                          <p:attrName>fillcolor</p:attrName>
                                        </p:attrNameLst>
                                      </p:cBhvr>
                                      <p:by>
                                        <p:hsl h="10842353" s="0" l="0"/>
                                      </p:by>
                                    </p:animClr>
                                    <p:animClr clrSpc="hsl" dir="cw">
                                      <p:cBhvr>
                                        <p:cTn id="28" dur="500" fill="hold"/>
                                        <p:tgtEl>
                                          <p:spTgt spid="24">
                                            <p:txEl>
                                              <p:pRg st="2" end="2"/>
                                            </p:txEl>
                                          </p:spTgt>
                                        </p:tgtEl>
                                        <p:attrNameLst>
                                          <p:attrName>stroke.color</p:attrName>
                                        </p:attrNameLst>
                                      </p:cBhvr>
                                      <p:by>
                                        <p:hsl h="10842353" s="0" l="0"/>
                                      </p:by>
                                    </p:animClr>
                                    <p:set>
                                      <p:cBhvr>
                                        <p:cTn id="29" dur="500" fill="hold"/>
                                        <p:tgtEl>
                                          <p:spTgt spid="24">
                                            <p:txEl>
                                              <p:pRg st="2" end="2"/>
                                            </p:txEl>
                                          </p:spTgt>
                                        </p:tgtEl>
                                        <p:attrNameLst>
                                          <p:attrName>fill.type</p:attrName>
                                        </p:attrNameLst>
                                      </p:cBhvr>
                                      <p:to>
                                        <p:strVal val="solid"/>
                                      </p:to>
                                    </p:set>
                                  </p:childTnLst>
                                </p:cTn>
                              </p:par>
                              <p:par>
                                <p:cTn id="30" presetID="23" presetClass="emph" presetSubtype="0" fill="hold" nodeType="withEffect">
                                  <p:stCondLst>
                                    <p:cond delay="0"/>
                                  </p:stCondLst>
                                  <p:childTnLst>
                                    <p:animClr clrSpc="hsl" dir="cw">
                                      <p:cBhvr override="childStyle">
                                        <p:cTn id="31" dur="500" fill="hold"/>
                                        <p:tgtEl>
                                          <p:spTgt spid="24">
                                            <p:txEl>
                                              <p:pRg st="3" end="3"/>
                                            </p:txEl>
                                          </p:spTgt>
                                        </p:tgtEl>
                                        <p:attrNameLst>
                                          <p:attrName>style.color</p:attrName>
                                        </p:attrNameLst>
                                      </p:cBhvr>
                                      <p:by>
                                        <p:hsl h="10842353" s="0" l="0"/>
                                      </p:by>
                                    </p:animClr>
                                    <p:animClr clrSpc="hsl" dir="cw">
                                      <p:cBhvr>
                                        <p:cTn id="32" dur="500" fill="hold"/>
                                        <p:tgtEl>
                                          <p:spTgt spid="24">
                                            <p:txEl>
                                              <p:pRg st="3" end="3"/>
                                            </p:txEl>
                                          </p:spTgt>
                                        </p:tgtEl>
                                        <p:attrNameLst>
                                          <p:attrName>fillcolor</p:attrName>
                                        </p:attrNameLst>
                                      </p:cBhvr>
                                      <p:by>
                                        <p:hsl h="10842353" s="0" l="0"/>
                                      </p:by>
                                    </p:animClr>
                                    <p:animClr clrSpc="hsl" dir="cw">
                                      <p:cBhvr>
                                        <p:cTn id="33" dur="500" fill="hold"/>
                                        <p:tgtEl>
                                          <p:spTgt spid="24">
                                            <p:txEl>
                                              <p:pRg st="3" end="3"/>
                                            </p:txEl>
                                          </p:spTgt>
                                        </p:tgtEl>
                                        <p:attrNameLst>
                                          <p:attrName>stroke.color</p:attrName>
                                        </p:attrNameLst>
                                      </p:cBhvr>
                                      <p:by>
                                        <p:hsl h="10842353" s="0" l="0"/>
                                      </p:by>
                                    </p:animClr>
                                    <p:set>
                                      <p:cBhvr>
                                        <p:cTn id="34" dur="500" fill="hold"/>
                                        <p:tgtEl>
                                          <p:spTgt spid="24">
                                            <p:txEl>
                                              <p:pRg st="3" end="3"/>
                                            </p:txEl>
                                          </p:spTgt>
                                        </p:tgtEl>
                                        <p:attrNameLst>
                                          <p:attrName>fill.type</p:attrName>
                                        </p:attrNameLst>
                                      </p:cBhvr>
                                      <p:to>
                                        <p:strVal val="solid"/>
                                      </p:to>
                                    </p:set>
                                  </p:childTnLst>
                                </p:cTn>
                              </p:par>
                              <p:par>
                                <p:cTn id="35" presetID="23" presetClass="emph" presetSubtype="0" fill="hold" nodeType="withEffect">
                                  <p:stCondLst>
                                    <p:cond delay="0"/>
                                  </p:stCondLst>
                                  <p:childTnLst>
                                    <p:animClr clrSpc="hsl" dir="cw">
                                      <p:cBhvr override="childStyle">
                                        <p:cTn id="36" dur="500" fill="hold"/>
                                        <p:tgtEl>
                                          <p:spTgt spid="24">
                                            <p:txEl>
                                              <p:pRg st="4" end="4"/>
                                            </p:txEl>
                                          </p:spTgt>
                                        </p:tgtEl>
                                        <p:attrNameLst>
                                          <p:attrName>style.color</p:attrName>
                                        </p:attrNameLst>
                                      </p:cBhvr>
                                      <p:by>
                                        <p:hsl h="10842353" s="0" l="0"/>
                                      </p:by>
                                    </p:animClr>
                                    <p:animClr clrSpc="hsl" dir="cw">
                                      <p:cBhvr>
                                        <p:cTn id="37" dur="500" fill="hold"/>
                                        <p:tgtEl>
                                          <p:spTgt spid="24">
                                            <p:txEl>
                                              <p:pRg st="4" end="4"/>
                                            </p:txEl>
                                          </p:spTgt>
                                        </p:tgtEl>
                                        <p:attrNameLst>
                                          <p:attrName>fillcolor</p:attrName>
                                        </p:attrNameLst>
                                      </p:cBhvr>
                                      <p:by>
                                        <p:hsl h="10842353" s="0" l="0"/>
                                      </p:by>
                                    </p:animClr>
                                    <p:animClr clrSpc="hsl" dir="cw">
                                      <p:cBhvr>
                                        <p:cTn id="38" dur="500" fill="hold"/>
                                        <p:tgtEl>
                                          <p:spTgt spid="24">
                                            <p:txEl>
                                              <p:pRg st="4" end="4"/>
                                            </p:txEl>
                                          </p:spTgt>
                                        </p:tgtEl>
                                        <p:attrNameLst>
                                          <p:attrName>stroke.color</p:attrName>
                                        </p:attrNameLst>
                                      </p:cBhvr>
                                      <p:by>
                                        <p:hsl h="10842353" s="0" l="0"/>
                                      </p:by>
                                    </p:animClr>
                                    <p:set>
                                      <p:cBhvr>
                                        <p:cTn id="39" dur="500" fill="hold"/>
                                        <p:tgtEl>
                                          <p:spTgt spid="24">
                                            <p:txEl>
                                              <p:pRg st="4" end="4"/>
                                            </p:txEl>
                                          </p:spTgt>
                                        </p:tgtEl>
                                        <p:attrNameLst>
                                          <p:attrName>fill.type</p:attrName>
                                        </p:attrNameLst>
                                      </p:cBhvr>
                                      <p:to>
                                        <p:strVal val="solid"/>
                                      </p:to>
                                    </p:set>
                                  </p:childTnLst>
                                </p:cTn>
                              </p:par>
                              <p:par>
                                <p:cTn id="40" presetID="23" presetClass="emph" presetSubtype="0" fill="hold" nodeType="withEffect">
                                  <p:stCondLst>
                                    <p:cond delay="0"/>
                                  </p:stCondLst>
                                  <p:childTnLst>
                                    <p:animClr clrSpc="hsl" dir="cw">
                                      <p:cBhvr override="childStyle">
                                        <p:cTn id="41" dur="500" fill="hold"/>
                                        <p:tgtEl>
                                          <p:spTgt spid="24">
                                            <p:txEl>
                                              <p:pRg st="6" end="6"/>
                                            </p:txEl>
                                          </p:spTgt>
                                        </p:tgtEl>
                                        <p:attrNameLst>
                                          <p:attrName>style.color</p:attrName>
                                        </p:attrNameLst>
                                      </p:cBhvr>
                                      <p:by>
                                        <p:hsl h="10842353" s="0" l="0"/>
                                      </p:by>
                                    </p:animClr>
                                    <p:animClr clrSpc="hsl" dir="cw">
                                      <p:cBhvr>
                                        <p:cTn id="42" dur="500" fill="hold"/>
                                        <p:tgtEl>
                                          <p:spTgt spid="24">
                                            <p:txEl>
                                              <p:pRg st="6" end="6"/>
                                            </p:txEl>
                                          </p:spTgt>
                                        </p:tgtEl>
                                        <p:attrNameLst>
                                          <p:attrName>fillcolor</p:attrName>
                                        </p:attrNameLst>
                                      </p:cBhvr>
                                      <p:by>
                                        <p:hsl h="10842353" s="0" l="0"/>
                                      </p:by>
                                    </p:animClr>
                                    <p:animClr clrSpc="hsl" dir="cw">
                                      <p:cBhvr>
                                        <p:cTn id="43" dur="500" fill="hold"/>
                                        <p:tgtEl>
                                          <p:spTgt spid="24">
                                            <p:txEl>
                                              <p:pRg st="6" end="6"/>
                                            </p:txEl>
                                          </p:spTgt>
                                        </p:tgtEl>
                                        <p:attrNameLst>
                                          <p:attrName>stroke.color</p:attrName>
                                        </p:attrNameLst>
                                      </p:cBhvr>
                                      <p:by>
                                        <p:hsl h="10842353" s="0" l="0"/>
                                      </p:by>
                                    </p:animClr>
                                    <p:set>
                                      <p:cBhvr>
                                        <p:cTn id="44" dur="500" fill="hold"/>
                                        <p:tgtEl>
                                          <p:spTgt spid="24">
                                            <p:txEl>
                                              <p:pRg st="6" end="6"/>
                                            </p:txEl>
                                          </p:spTgt>
                                        </p:tgtEl>
                                        <p:attrNameLst>
                                          <p:attrName>fill.type</p:attrName>
                                        </p:attrNameLst>
                                      </p:cBhvr>
                                      <p:to>
                                        <p:strVal val="solid"/>
                                      </p:to>
                                    </p:set>
                                  </p:childTnLst>
                                </p:cTn>
                              </p:par>
                              <p:par>
                                <p:cTn id="45" presetID="23" presetClass="emph" presetSubtype="0" fill="hold" nodeType="withEffect">
                                  <p:stCondLst>
                                    <p:cond delay="0"/>
                                  </p:stCondLst>
                                  <p:childTnLst>
                                    <p:animClr clrSpc="hsl" dir="cw">
                                      <p:cBhvr override="childStyle">
                                        <p:cTn id="46" dur="500" fill="hold"/>
                                        <p:tgtEl>
                                          <p:spTgt spid="24">
                                            <p:txEl>
                                              <p:pRg st="7" end="7"/>
                                            </p:txEl>
                                          </p:spTgt>
                                        </p:tgtEl>
                                        <p:attrNameLst>
                                          <p:attrName>style.color</p:attrName>
                                        </p:attrNameLst>
                                      </p:cBhvr>
                                      <p:by>
                                        <p:hsl h="10842353" s="0" l="0"/>
                                      </p:by>
                                    </p:animClr>
                                    <p:animClr clrSpc="hsl" dir="cw">
                                      <p:cBhvr>
                                        <p:cTn id="47" dur="500" fill="hold"/>
                                        <p:tgtEl>
                                          <p:spTgt spid="24">
                                            <p:txEl>
                                              <p:pRg st="7" end="7"/>
                                            </p:txEl>
                                          </p:spTgt>
                                        </p:tgtEl>
                                        <p:attrNameLst>
                                          <p:attrName>fillcolor</p:attrName>
                                        </p:attrNameLst>
                                      </p:cBhvr>
                                      <p:by>
                                        <p:hsl h="10842353" s="0" l="0"/>
                                      </p:by>
                                    </p:animClr>
                                    <p:animClr clrSpc="hsl" dir="cw">
                                      <p:cBhvr>
                                        <p:cTn id="48" dur="500" fill="hold"/>
                                        <p:tgtEl>
                                          <p:spTgt spid="24">
                                            <p:txEl>
                                              <p:pRg st="7" end="7"/>
                                            </p:txEl>
                                          </p:spTgt>
                                        </p:tgtEl>
                                        <p:attrNameLst>
                                          <p:attrName>stroke.color</p:attrName>
                                        </p:attrNameLst>
                                      </p:cBhvr>
                                      <p:by>
                                        <p:hsl h="10842353" s="0" l="0"/>
                                      </p:by>
                                    </p:animClr>
                                    <p:set>
                                      <p:cBhvr>
                                        <p:cTn id="49" dur="500" fill="hold"/>
                                        <p:tgtEl>
                                          <p:spTgt spid="24">
                                            <p:txEl>
                                              <p:pRg st="7" end="7"/>
                                            </p:txEl>
                                          </p:spTgt>
                                        </p:tgtEl>
                                        <p:attrNameLst>
                                          <p:attrName>fill.type</p:attrName>
                                        </p:attrNameLst>
                                      </p:cBhvr>
                                      <p:to>
                                        <p:strVal val="solid"/>
                                      </p:to>
                                    </p:set>
                                  </p:childTnLst>
                                </p:cTn>
                              </p:par>
                              <p:par>
                                <p:cTn id="50" presetID="23" presetClass="emph" presetSubtype="0" fill="hold" nodeType="withEffect">
                                  <p:stCondLst>
                                    <p:cond delay="0"/>
                                  </p:stCondLst>
                                  <p:childTnLst>
                                    <p:animClr clrSpc="hsl" dir="cw">
                                      <p:cBhvr override="childStyle">
                                        <p:cTn id="51" dur="500" fill="hold"/>
                                        <p:tgtEl>
                                          <p:spTgt spid="24">
                                            <p:txEl>
                                              <p:pRg st="9" end="9"/>
                                            </p:txEl>
                                          </p:spTgt>
                                        </p:tgtEl>
                                        <p:attrNameLst>
                                          <p:attrName>style.color</p:attrName>
                                        </p:attrNameLst>
                                      </p:cBhvr>
                                      <p:by>
                                        <p:hsl h="10842353" s="0" l="0"/>
                                      </p:by>
                                    </p:animClr>
                                    <p:animClr clrSpc="hsl" dir="cw">
                                      <p:cBhvr>
                                        <p:cTn id="52" dur="500" fill="hold"/>
                                        <p:tgtEl>
                                          <p:spTgt spid="24">
                                            <p:txEl>
                                              <p:pRg st="9" end="9"/>
                                            </p:txEl>
                                          </p:spTgt>
                                        </p:tgtEl>
                                        <p:attrNameLst>
                                          <p:attrName>fillcolor</p:attrName>
                                        </p:attrNameLst>
                                      </p:cBhvr>
                                      <p:by>
                                        <p:hsl h="10842353" s="0" l="0"/>
                                      </p:by>
                                    </p:animClr>
                                    <p:animClr clrSpc="hsl" dir="cw">
                                      <p:cBhvr>
                                        <p:cTn id="53" dur="500" fill="hold"/>
                                        <p:tgtEl>
                                          <p:spTgt spid="24">
                                            <p:txEl>
                                              <p:pRg st="9" end="9"/>
                                            </p:txEl>
                                          </p:spTgt>
                                        </p:tgtEl>
                                        <p:attrNameLst>
                                          <p:attrName>stroke.color</p:attrName>
                                        </p:attrNameLst>
                                      </p:cBhvr>
                                      <p:by>
                                        <p:hsl h="10842353" s="0" l="0"/>
                                      </p:by>
                                    </p:animClr>
                                    <p:set>
                                      <p:cBhvr>
                                        <p:cTn id="54" dur="500" fill="hold"/>
                                        <p:tgtEl>
                                          <p:spTgt spid="24">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 name="Group 220">
            <a:extLst>
              <a:ext uri="{FF2B5EF4-FFF2-40B4-BE49-F238E27FC236}">
                <a16:creationId xmlns:a16="http://schemas.microsoft.com/office/drawing/2014/main" id="{DAAD2F13-6642-7D26-E784-6D0386446CA3}"/>
              </a:ext>
            </a:extLst>
          </p:cNvPr>
          <p:cNvGrpSpPr/>
          <p:nvPr/>
        </p:nvGrpSpPr>
        <p:grpSpPr>
          <a:xfrm>
            <a:off x="0" y="0"/>
            <a:ext cx="24384000" cy="13716000"/>
            <a:chOff x="0" y="0"/>
            <a:chExt cx="24384000" cy="13716000"/>
          </a:xfrm>
        </p:grpSpPr>
        <p:sp>
          <p:nvSpPr>
            <p:cNvPr id="218" name="Freeform 2">
              <a:extLst>
                <a:ext uri="{FF2B5EF4-FFF2-40B4-BE49-F238E27FC236}">
                  <a16:creationId xmlns:a16="http://schemas.microsoft.com/office/drawing/2014/main" id="{C5E26CD3-5473-EFB0-3756-38A86C67A9B5}"/>
                </a:ext>
              </a:extLst>
            </p:cNvPr>
            <p:cNvSpPr/>
            <p:nvPr/>
          </p:nvSpPr>
          <p:spPr>
            <a:xfrm>
              <a:off x="0" y="0"/>
              <a:ext cx="24384000" cy="13716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sz="4800"/>
            </a:p>
          </p:txBody>
        </p:sp>
        <p:sp>
          <p:nvSpPr>
            <p:cNvPr id="219" name="Freeform 4">
              <a:extLst>
                <a:ext uri="{FF2B5EF4-FFF2-40B4-BE49-F238E27FC236}">
                  <a16:creationId xmlns:a16="http://schemas.microsoft.com/office/drawing/2014/main" id="{169D5E8C-92E8-211D-AEBA-179EAB7F3562}"/>
                </a:ext>
              </a:extLst>
            </p:cNvPr>
            <p:cNvSpPr/>
            <p:nvPr/>
          </p:nvSpPr>
          <p:spPr>
            <a:xfrm>
              <a:off x="21895818" y="11949014"/>
              <a:ext cx="2233165" cy="1480020"/>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sz="4800"/>
            </a:p>
          </p:txBody>
        </p:sp>
        <p:sp>
          <p:nvSpPr>
            <p:cNvPr id="220" name="Google Shape;171;p3">
              <a:extLst>
                <a:ext uri="{FF2B5EF4-FFF2-40B4-BE49-F238E27FC236}">
                  <a16:creationId xmlns:a16="http://schemas.microsoft.com/office/drawing/2014/main" id="{106AF034-CA2E-E8DE-EB64-AA94A64E379E}"/>
                </a:ext>
              </a:extLst>
            </p:cNvPr>
            <p:cNvSpPr txBox="1">
              <a:spLocks/>
            </p:cNvSpPr>
            <p:nvPr/>
          </p:nvSpPr>
          <p:spPr>
            <a:xfrm>
              <a:off x="10896663" y="360125"/>
              <a:ext cx="13085060" cy="850800"/>
            </a:xfrm>
            <a:prstGeom prst="rect">
              <a:avLst/>
            </a:prstGeom>
            <a:noFill/>
            <a:ln>
              <a:noFill/>
            </a:ln>
          </p:spPr>
          <p:txBody>
            <a:bodyPr spcFirstLastPara="1" wrap="square" lIns="182850" tIns="91400" rIns="182850" bIns="914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9pPr>
            </a:lstStyle>
            <a:p>
              <a:pPr algn="r" defTabSz="914400">
                <a:lnSpc>
                  <a:spcPct val="90000"/>
                </a:lnSpc>
              </a:pPr>
              <a:r>
                <a:rPr lang="en-US" sz="4000" kern="0">
                  <a:solidFill>
                    <a:schemeClr val="lt1"/>
                  </a:solidFill>
                  <a:latin typeface="Aeries Sans" pitchFamily="50" charset="0"/>
                  <a:ea typeface="Nunito Sans"/>
                  <a:cs typeface="Nunito Sans"/>
                  <a:sym typeface="Nunito Sans"/>
                </a:rPr>
                <a:t>702: CALPADS Basics: Program Data Management</a:t>
              </a:r>
            </a:p>
          </p:txBody>
        </p:sp>
      </p:grpSp>
      <p:graphicFrame>
        <p:nvGraphicFramePr>
          <p:cNvPr id="8" name="Diagram 7" descr="Diagram listing all of the CALPADS record types that create a student profile.">
            <a:extLst>
              <a:ext uri="{FF2B5EF4-FFF2-40B4-BE49-F238E27FC236}">
                <a16:creationId xmlns:a16="http://schemas.microsoft.com/office/drawing/2014/main" id="{0881270A-B9B2-2ACA-51B1-88D68CCF949D}"/>
              </a:ext>
            </a:extLst>
          </p:cNvPr>
          <p:cNvGraphicFramePr/>
          <p:nvPr>
            <p:extLst>
              <p:ext uri="{D42A27DB-BD31-4B8C-83A1-F6EECF244321}">
                <p14:modId xmlns:p14="http://schemas.microsoft.com/office/powerpoint/2010/main" val="308118349"/>
              </p:ext>
            </p:extLst>
          </p:nvPr>
        </p:nvGraphicFramePr>
        <p:xfrm>
          <a:off x="2618509" y="4189752"/>
          <a:ext cx="20925492" cy="773289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TextBox 16">
            <a:extLst>
              <a:ext uri="{FF2B5EF4-FFF2-40B4-BE49-F238E27FC236}">
                <a16:creationId xmlns:a16="http://schemas.microsoft.com/office/drawing/2014/main" id="{BE6A9DA8-5A3B-4FD3-B246-A9A455BEF998}"/>
              </a:ext>
            </a:extLst>
          </p:cNvPr>
          <p:cNvSpPr txBox="1"/>
          <p:nvPr/>
        </p:nvSpPr>
        <p:spPr>
          <a:xfrm>
            <a:off x="1277175" y="1942930"/>
            <a:ext cx="22466292" cy="1200329"/>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CFCFC"/>
                </a:solidFill>
                <a:effectLst/>
                <a:uLnTx/>
                <a:uFillTx/>
                <a:latin typeface="Aeries Sans"/>
                <a:cs typeface="Arial" panose="020B0604020202020204" pitchFamily="34" charset="0"/>
              </a:rPr>
              <a:t>Student Profile records are required for each submission, an enrollment record (SENR) must be posted at CALPADS before any other additional record types can be submitted</a:t>
            </a:r>
          </a:p>
        </p:txBody>
      </p:sp>
      <p:sp>
        <p:nvSpPr>
          <p:cNvPr id="18" name="Rectangle 17">
            <a:extLst>
              <a:ext uri="{FF2B5EF4-FFF2-40B4-BE49-F238E27FC236}">
                <a16:creationId xmlns:a16="http://schemas.microsoft.com/office/drawing/2014/main" id="{3FB7A0CE-40DF-4497-A760-96AAF8063EDF}"/>
              </a:ext>
            </a:extLst>
          </p:cNvPr>
          <p:cNvSpPr/>
          <p:nvPr/>
        </p:nvSpPr>
        <p:spPr bwMode="auto">
          <a:xfrm>
            <a:off x="20453043" y="9448994"/>
            <a:ext cx="3765990" cy="2473654"/>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182880" tIns="91440" rIns="182880" bIns="91440" numCol="1" rtlCol="0" anchor="t" anchorCtr="0" compatLnSpc="1">
            <a:prstTxWarp prst="textNoShape">
              <a:avLst/>
            </a:prstTxWarp>
          </a:bodyPr>
          <a:lstStyle/>
          <a:p>
            <a:pPr marL="0" marR="0" lvl="0" indent="0" algn="ctr" defTabSz="18288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C00000"/>
                </a:solidFill>
                <a:effectLst/>
                <a:uLnTx/>
                <a:uFillTx/>
                <a:latin typeface="Arial" charset="0"/>
                <a:ea typeface="+mn-ea"/>
                <a:cs typeface="Arial" charset="0"/>
              </a:rPr>
              <a:t>Fall 2 &amp; EOY 1 require staff and/or course records types in addition to </a:t>
            </a:r>
            <a:r>
              <a:rPr kumimoji="0" lang="en-US" sz="2400" b="1" i="0" u="sng" strike="noStrike" kern="1200" cap="none" spc="0" normalizeH="0" baseline="0" noProof="0">
                <a:ln>
                  <a:noFill/>
                </a:ln>
                <a:solidFill>
                  <a:srgbClr val="C00000"/>
                </a:solidFill>
                <a:effectLst/>
                <a:uLnTx/>
                <a:uFillTx/>
                <a:latin typeface="Arial" charset="0"/>
                <a:ea typeface="+mn-ea"/>
                <a:cs typeface="Arial" charset="0"/>
              </a:rPr>
              <a:t>student profile data</a:t>
            </a:r>
          </a:p>
        </p:txBody>
      </p:sp>
      <p:pic>
        <p:nvPicPr>
          <p:cNvPr id="9" name="Picture 2" descr="Image result for student profile gif">
            <a:extLst>
              <a:ext uri="{FF2B5EF4-FFF2-40B4-BE49-F238E27FC236}">
                <a16:creationId xmlns:a16="http://schemas.microsoft.com/office/drawing/2014/main" id="{188B3885-4538-4AA7-B339-69CE3B90308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9887465">
            <a:off x="882317" y="6375927"/>
            <a:ext cx="3097448" cy="218097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85950B0D-18D6-405D-B475-6F8F94072B8E}"/>
              </a:ext>
            </a:extLst>
          </p:cNvPr>
          <p:cNvSpPr/>
          <p:nvPr/>
        </p:nvSpPr>
        <p:spPr>
          <a:xfrm rot="20875629">
            <a:off x="9836839" y="9013644"/>
            <a:ext cx="5169877" cy="2518620"/>
          </a:xfrm>
          <a:prstGeom prst="ellipse">
            <a:avLst/>
          </a:prstGeom>
          <a:solidFill>
            <a:schemeClr val="accent6">
              <a:lumMod val="20000"/>
              <a:lumOff val="80000"/>
            </a:schemeClr>
          </a:solidFill>
          <a:ln>
            <a:solidFill>
              <a:srgbClr val="BA25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344563"/>
                </a:solidFill>
                <a:effectLst/>
                <a:uLnTx/>
                <a:uFillTx/>
                <a:latin typeface="Tahoma"/>
                <a:ea typeface="+mn-ea"/>
                <a:cs typeface="+mn-cs"/>
              </a:rPr>
              <a:t>Error Free does not mean Accurate!</a:t>
            </a:r>
          </a:p>
        </p:txBody>
      </p:sp>
      <p:sp>
        <p:nvSpPr>
          <p:cNvPr id="5" name="Arrow: Left 4">
            <a:extLst>
              <a:ext uri="{FF2B5EF4-FFF2-40B4-BE49-F238E27FC236}">
                <a16:creationId xmlns:a16="http://schemas.microsoft.com/office/drawing/2014/main" id="{6DFD8487-1D96-49AD-A181-7F63DCDDFD63}"/>
              </a:ext>
            </a:extLst>
          </p:cNvPr>
          <p:cNvSpPr/>
          <p:nvPr/>
        </p:nvSpPr>
        <p:spPr>
          <a:xfrm>
            <a:off x="8077103" y="7704320"/>
            <a:ext cx="847016" cy="796524"/>
          </a:xfrm>
          <a:prstGeom prst="leftArrow">
            <a:avLst/>
          </a:prstGeom>
          <a:solidFill>
            <a:srgbClr val="BA2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BA2529"/>
              </a:solidFill>
            </a:endParaRPr>
          </a:p>
        </p:txBody>
      </p:sp>
      <p:sp>
        <p:nvSpPr>
          <p:cNvPr id="19" name="Arrow: Left 18">
            <a:extLst>
              <a:ext uri="{FF2B5EF4-FFF2-40B4-BE49-F238E27FC236}">
                <a16:creationId xmlns:a16="http://schemas.microsoft.com/office/drawing/2014/main" id="{335755A5-AD59-460E-AA8C-A7C3BD9151D2}"/>
              </a:ext>
            </a:extLst>
          </p:cNvPr>
          <p:cNvSpPr/>
          <p:nvPr/>
        </p:nvSpPr>
        <p:spPr>
          <a:xfrm rot="5400000">
            <a:off x="14444371" y="5760420"/>
            <a:ext cx="847016" cy="796524"/>
          </a:xfrm>
          <a:prstGeom prst="leftArrow">
            <a:avLst/>
          </a:prstGeom>
          <a:solidFill>
            <a:srgbClr val="BA2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20" name="Arrow: Left 19">
            <a:extLst>
              <a:ext uri="{FF2B5EF4-FFF2-40B4-BE49-F238E27FC236}">
                <a16:creationId xmlns:a16="http://schemas.microsoft.com/office/drawing/2014/main" id="{83406AE6-6891-4DD2-8C8F-EC6927A8D317}"/>
              </a:ext>
            </a:extLst>
          </p:cNvPr>
          <p:cNvSpPr/>
          <p:nvPr/>
        </p:nvSpPr>
        <p:spPr>
          <a:xfrm rot="19964701">
            <a:off x="18449965" y="8739323"/>
            <a:ext cx="847016" cy="796524"/>
          </a:xfrm>
          <a:prstGeom prst="leftArrow">
            <a:avLst/>
          </a:prstGeom>
          <a:solidFill>
            <a:srgbClr val="BA2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Tree>
    <p:extLst>
      <p:ext uri="{BB962C8B-B14F-4D97-AF65-F5344CB8AC3E}">
        <p14:creationId xmlns:p14="http://schemas.microsoft.com/office/powerpoint/2010/main" val="232637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8" grpId="0" animBg="1"/>
      <p:bldP spid="2" grpId="0" animBg="1"/>
      <p:bldP spid="5"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BAFF4E68-74F9-D705-356F-F7D4BBB6C933}"/>
              </a:ext>
            </a:extLst>
          </p:cNvPr>
          <p:cNvGrpSpPr/>
          <p:nvPr/>
        </p:nvGrpSpPr>
        <p:grpSpPr>
          <a:xfrm>
            <a:off x="0" y="0"/>
            <a:ext cx="24384000" cy="13716000"/>
            <a:chOff x="0" y="0"/>
            <a:chExt cx="24384000" cy="13716000"/>
          </a:xfrm>
        </p:grpSpPr>
        <p:sp>
          <p:nvSpPr>
            <p:cNvPr id="97" name="Freeform 2">
              <a:extLst>
                <a:ext uri="{FF2B5EF4-FFF2-40B4-BE49-F238E27FC236}">
                  <a16:creationId xmlns:a16="http://schemas.microsoft.com/office/drawing/2014/main" id="{D3016AC8-634A-7C8E-E79E-66EC79A26FF4}"/>
                </a:ext>
              </a:extLst>
            </p:cNvPr>
            <p:cNvSpPr/>
            <p:nvPr/>
          </p:nvSpPr>
          <p:spPr>
            <a:xfrm>
              <a:off x="0" y="0"/>
              <a:ext cx="24384000" cy="13716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sz="4800">
                <a:solidFill>
                  <a:srgbClr val="FCFCFC"/>
                </a:solidFill>
              </a:endParaRPr>
            </a:p>
          </p:txBody>
        </p:sp>
        <p:sp>
          <p:nvSpPr>
            <p:cNvPr id="98" name="Freeform 4">
              <a:extLst>
                <a:ext uri="{FF2B5EF4-FFF2-40B4-BE49-F238E27FC236}">
                  <a16:creationId xmlns:a16="http://schemas.microsoft.com/office/drawing/2014/main" id="{F423D7B9-BABE-71FE-F05A-2F383AE7C2E5}"/>
                </a:ext>
              </a:extLst>
            </p:cNvPr>
            <p:cNvSpPr/>
            <p:nvPr/>
          </p:nvSpPr>
          <p:spPr>
            <a:xfrm>
              <a:off x="21895818" y="11949014"/>
              <a:ext cx="2233165" cy="1480020"/>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sz="4800">
                <a:solidFill>
                  <a:srgbClr val="FCFCFC"/>
                </a:solidFill>
              </a:endParaRPr>
            </a:p>
          </p:txBody>
        </p:sp>
        <p:sp>
          <p:nvSpPr>
            <p:cNvPr id="99" name="Google Shape;171;p3">
              <a:extLst>
                <a:ext uri="{FF2B5EF4-FFF2-40B4-BE49-F238E27FC236}">
                  <a16:creationId xmlns:a16="http://schemas.microsoft.com/office/drawing/2014/main" id="{F4958CA6-8ECB-5D2D-B0E9-3D03BE6ED6A7}"/>
                </a:ext>
              </a:extLst>
            </p:cNvPr>
            <p:cNvSpPr txBox="1">
              <a:spLocks/>
            </p:cNvSpPr>
            <p:nvPr/>
          </p:nvSpPr>
          <p:spPr>
            <a:xfrm>
              <a:off x="10896663" y="360125"/>
              <a:ext cx="13085060" cy="850800"/>
            </a:xfrm>
            <a:prstGeom prst="rect">
              <a:avLst/>
            </a:prstGeom>
            <a:noFill/>
            <a:ln>
              <a:noFill/>
            </a:ln>
          </p:spPr>
          <p:txBody>
            <a:bodyPr spcFirstLastPara="1" wrap="square" lIns="182850" tIns="91400" rIns="182850" bIns="914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9pPr>
            </a:lstStyle>
            <a:p>
              <a:pPr algn="r" defTabSz="914400">
                <a:lnSpc>
                  <a:spcPct val="90000"/>
                </a:lnSpc>
              </a:pPr>
              <a:r>
                <a:rPr lang="en-US" sz="4000" kern="0">
                  <a:solidFill>
                    <a:srgbClr val="FCFCFC"/>
                  </a:solidFill>
                  <a:latin typeface="Aeries Sans" pitchFamily="50" charset="0"/>
                  <a:ea typeface="Nunito Sans"/>
                  <a:cs typeface="Nunito Sans"/>
                  <a:sym typeface="Nunito Sans"/>
                </a:rPr>
                <a:t>702: CALPADS Basics: Program Data Management</a:t>
              </a:r>
            </a:p>
          </p:txBody>
        </p:sp>
      </p:grpSp>
      <p:sp>
        <p:nvSpPr>
          <p:cNvPr id="2" name="Title 1"/>
          <p:cNvSpPr>
            <a:spLocks noGrp="1"/>
          </p:cNvSpPr>
          <p:nvPr>
            <p:ph type="title"/>
          </p:nvPr>
        </p:nvSpPr>
        <p:spPr>
          <a:xfrm>
            <a:off x="852000" y="11489446"/>
            <a:ext cx="22680000" cy="864000"/>
          </a:xfrm>
        </p:spPr>
        <p:txBody>
          <a:bodyPr/>
          <a:lstStyle/>
          <a:p>
            <a:r>
              <a:rPr lang="en-US">
                <a:solidFill>
                  <a:srgbClr val="FCFCFC"/>
                </a:solidFill>
              </a:rPr>
              <a:t>Student Subgroups Reporting</a:t>
            </a:r>
          </a:p>
        </p:txBody>
      </p:sp>
      <p:graphicFrame>
        <p:nvGraphicFramePr>
          <p:cNvPr id="7" name="Diagram 6" descr="a circular image showing all the subgroups submitted for active enrollments.">
            <a:extLst>
              <a:ext uri="{FF2B5EF4-FFF2-40B4-BE49-F238E27FC236}">
                <a16:creationId xmlns:a16="http://schemas.microsoft.com/office/drawing/2014/main" id="{3DACD988-990B-3E4E-9A8F-B79136A4508A}"/>
              </a:ext>
            </a:extLst>
          </p:cNvPr>
          <p:cNvGraphicFramePr/>
          <p:nvPr>
            <p:extLst>
              <p:ext uri="{D42A27DB-BD31-4B8C-83A1-F6EECF244321}">
                <p14:modId xmlns:p14="http://schemas.microsoft.com/office/powerpoint/2010/main" val="264390993"/>
              </p:ext>
            </p:extLst>
          </p:nvPr>
        </p:nvGraphicFramePr>
        <p:xfrm>
          <a:off x="1488128" y="1547315"/>
          <a:ext cx="15539063" cy="98095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9" name="Group 8" descr="Data Source legend">
            <a:extLst>
              <a:ext uri="{FF2B5EF4-FFF2-40B4-BE49-F238E27FC236}">
                <a16:creationId xmlns:a16="http://schemas.microsoft.com/office/drawing/2014/main" id="{8B9E6DFE-5CFB-9C4C-A139-3EF709E7F96E}"/>
              </a:ext>
            </a:extLst>
          </p:cNvPr>
          <p:cNvGrpSpPr/>
          <p:nvPr/>
        </p:nvGrpSpPr>
        <p:grpSpPr>
          <a:xfrm>
            <a:off x="18515319" y="1418983"/>
            <a:ext cx="4199276" cy="8029312"/>
            <a:chOff x="8992445" y="516275"/>
            <a:chExt cx="2099638" cy="4014656"/>
          </a:xfrm>
        </p:grpSpPr>
        <p:sp>
          <p:nvSpPr>
            <p:cNvPr id="11" name="TextBox 10"/>
            <p:cNvSpPr txBox="1"/>
            <p:nvPr/>
          </p:nvSpPr>
          <p:spPr>
            <a:xfrm>
              <a:off x="8992445" y="516275"/>
              <a:ext cx="1231267" cy="261610"/>
            </a:xfrm>
            <a:prstGeom prst="rect">
              <a:avLst/>
            </a:prstGeom>
            <a:noFill/>
          </p:spPr>
          <p:txBody>
            <a:bodyPr wrap="none" rtlCol="0">
              <a:spAutoFit/>
            </a:bodyPr>
            <a:lstStyle/>
            <a:p>
              <a:r>
                <a:rPr lang="en-US" sz="2800">
                  <a:solidFill>
                    <a:srgbClr val="003366"/>
                  </a:solidFill>
                  <a:latin typeface="Arial"/>
                </a:rPr>
                <a:t>Data Sources:</a:t>
              </a:r>
            </a:p>
          </p:txBody>
        </p:sp>
        <p:grpSp>
          <p:nvGrpSpPr>
            <p:cNvPr id="6" name="Group 5" descr="Picture depicting data sources for the various subgroups.">
              <a:extLst>
                <a:ext uri="{FF2B5EF4-FFF2-40B4-BE49-F238E27FC236}">
                  <a16:creationId xmlns:a16="http://schemas.microsoft.com/office/drawing/2014/main" id="{9D7D86D4-7E84-4C95-B9E9-1C9F906558C8}"/>
                </a:ext>
              </a:extLst>
            </p:cNvPr>
            <p:cNvGrpSpPr/>
            <p:nvPr/>
          </p:nvGrpSpPr>
          <p:grpSpPr>
            <a:xfrm>
              <a:off x="8994916" y="929154"/>
              <a:ext cx="2097167" cy="3601777"/>
              <a:chOff x="8994916" y="929154"/>
              <a:chExt cx="2097167" cy="3601777"/>
            </a:xfrm>
          </p:grpSpPr>
          <p:sp>
            <p:nvSpPr>
              <p:cNvPr id="12" name="Rounded Rectangle 11"/>
              <p:cNvSpPr/>
              <p:nvPr/>
            </p:nvSpPr>
            <p:spPr bwMode="auto">
              <a:xfrm>
                <a:off x="9008540" y="1512181"/>
                <a:ext cx="2040460" cy="502920"/>
              </a:xfrm>
              <a:prstGeom prst="roundRect">
                <a:avLst/>
              </a:prstGeom>
              <a:solidFill>
                <a:schemeClr val="accent1">
                  <a:lumMod val="20000"/>
                  <a:lumOff val="80000"/>
                </a:schemeClr>
              </a:solidFill>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82880" tIns="91440" rIns="182880" bIns="91440" numCol="1" rtlCol="0" anchor="ctr" anchorCtr="0" compatLnSpc="1">
                <a:prstTxWarp prst="textNoShape">
                  <a:avLst/>
                </a:prstTxWarp>
              </a:bodyPr>
              <a:lstStyle/>
              <a:p>
                <a:pPr algn="ctr"/>
                <a:r>
                  <a:rPr lang="en-US" sz="2400">
                    <a:solidFill>
                      <a:srgbClr val="003366"/>
                    </a:solidFill>
                    <a:cs typeface="Arial" charset="0"/>
                  </a:rPr>
                  <a:t>Student Program</a:t>
                </a:r>
              </a:p>
            </p:txBody>
          </p:sp>
          <p:sp>
            <p:nvSpPr>
              <p:cNvPr id="13" name="Rounded Rectangle 12"/>
              <p:cNvSpPr/>
              <p:nvPr/>
            </p:nvSpPr>
            <p:spPr bwMode="auto">
              <a:xfrm>
                <a:off x="8994916" y="2104904"/>
                <a:ext cx="2076707" cy="502920"/>
              </a:xfrm>
              <a:prstGeom prst="roundRect">
                <a:avLst/>
              </a:prstGeom>
              <a:solidFill>
                <a:srgbClr val="FF745F">
                  <a:alpha val="86000"/>
                </a:srgbClr>
              </a:solidFill>
              <a:ln w="9525">
                <a:solidFill>
                  <a:schemeClr val="accent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182880" tIns="91440" rIns="182880" bIns="91440" numCol="1" rtlCol="0" anchor="ctr" anchorCtr="0" compatLnSpc="1">
                <a:prstTxWarp prst="textNoShape">
                  <a:avLst/>
                </a:prstTxWarp>
              </a:bodyPr>
              <a:lstStyle/>
              <a:p>
                <a:pPr algn="ctr"/>
                <a:r>
                  <a:rPr lang="en-US" sz="2400">
                    <a:solidFill>
                      <a:srgbClr val="003366"/>
                    </a:solidFill>
                    <a:cs typeface="Arial" charset="0"/>
                  </a:rPr>
                  <a:t>Student Information</a:t>
                </a:r>
              </a:p>
            </p:txBody>
          </p:sp>
          <p:sp>
            <p:nvSpPr>
              <p:cNvPr id="14" name="Rounded Rectangle 13"/>
              <p:cNvSpPr/>
              <p:nvPr/>
            </p:nvSpPr>
            <p:spPr bwMode="auto">
              <a:xfrm>
                <a:off x="8994916" y="2729354"/>
                <a:ext cx="2076707" cy="502920"/>
              </a:xfrm>
              <a:prstGeom prst="roundRect">
                <a:avLst/>
              </a:prstGeom>
              <a:solidFill>
                <a:srgbClr val="FFFF00"/>
              </a:solidFill>
              <a:ln w="9525">
                <a:solidFill>
                  <a:schemeClr val="accent1"/>
                </a:solid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182880" tIns="91440" rIns="182880" bIns="91440" numCol="1" rtlCol="0" anchor="ctr" anchorCtr="0" compatLnSpc="1">
                <a:prstTxWarp prst="textNoShape">
                  <a:avLst/>
                </a:prstTxWarp>
              </a:bodyPr>
              <a:lstStyle/>
              <a:p>
                <a:pPr algn="ctr"/>
                <a:r>
                  <a:rPr lang="en-US" sz="2100">
                    <a:solidFill>
                      <a:srgbClr val="003366"/>
                    </a:solidFill>
                    <a:cs typeface="Arial" charset="0"/>
                  </a:rPr>
                  <a:t>Student English Language Acquisition</a:t>
                </a:r>
              </a:p>
            </p:txBody>
          </p:sp>
          <p:sp>
            <p:nvSpPr>
              <p:cNvPr id="15" name="Rounded Rectangle 14"/>
              <p:cNvSpPr/>
              <p:nvPr/>
            </p:nvSpPr>
            <p:spPr bwMode="auto">
              <a:xfrm>
                <a:off x="9015376" y="3392489"/>
                <a:ext cx="2076707" cy="542352"/>
              </a:xfrm>
              <a:prstGeom prst="roundRect">
                <a:avLst/>
              </a:prstGeom>
              <a:solidFill>
                <a:schemeClr val="accent1"/>
              </a:solidFill>
              <a:ln>
                <a:solidFill>
                  <a:schemeClr val="bg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82880" tIns="91440" rIns="182880" bIns="91440" numCol="1" rtlCol="0" anchor="ctr" anchorCtr="0" compatLnSpc="1">
                <a:prstTxWarp prst="textNoShape">
                  <a:avLst/>
                </a:prstTxWarp>
              </a:bodyPr>
              <a:lstStyle/>
              <a:p>
                <a:pPr algn="ctr"/>
                <a:r>
                  <a:rPr lang="en-US" sz="2400">
                    <a:solidFill>
                      <a:srgbClr val="003366"/>
                    </a:solidFill>
                    <a:cs typeface="Arial" charset="0"/>
                  </a:rPr>
                  <a:t>CALPADS Weekly/Monthly CDSS Match</a:t>
                </a:r>
              </a:p>
            </p:txBody>
          </p:sp>
          <p:sp>
            <p:nvSpPr>
              <p:cNvPr id="34" name="Rounded Rectangle 33"/>
              <p:cNvSpPr/>
              <p:nvPr/>
            </p:nvSpPr>
            <p:spPr bwMode="auto">
              <a:xfrm>
                <a:off x="9016433" y="4028011"/>
                <a:ext cx="2075302" cy="502920"/>
              </a:xfrm>
              <a:prstGeom prst="roundRect">
                <a:avLst/>
              </a:prstGeom>
              <a:noFill/>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82880" tIns="91440" rIns="182880" bIns="91440" numCol="1" rtlCol="0" anchor="ctr" anchorCtr="0" compatLnSpc="1">
                <a:prstTxWarp prst="textNoShape">
                  <a:avLst/>
                </a:prstTxWarp>
              </a:bodyPr>
              <a:lstStyle/>
              <a:p>
                <a:pPr algn="ctr"/>
                <a:r>
                  <a:rPr lang="en-US" sz="2400">
                    <a:solidFill>
                      <a:schemeClr val="bg1"/>
                    </a:solidFill>
                    <a:cs typeface="Arial"/>
                  </a:rPr>
                  <a:t>Online Manual Foster Match</a:t>
                </a:r>
                <a:endParaRPr lang="en-US" sz="2400">
                  <a:solidFill>
                    <a:schemeClr val="bg1"/>
                  </a:solidFill>
                  <a:ea typeface="Tahoma"/>
                  <a:cs typeface="Arial"/>
                </a:endParaRPr>
              </a:p>
            </p:txBody>
          </p:sp>
          <p:sp>
            <p:nvSpPr>
              <p:cNvPr id="36" name="Rounded Rectangle 35">
                <a:extLst>
                  <a:ext uri="{FF2B5EF4-FFF2-40B4-BE49-F238E27FC236}">
                    <a16:creationId xmlns:a16="http://schemas.microsoft.com/office/drawing/2014/main" id="{E9A27C16-6BFD-D84D-A3A0-6FA860860C3D}"/>
                  </a:ext>
                </a:extLst>
              </p:cNvPr>
              <p:cNvSpPr/>
              <p:nvPr/>
            </p:nvSpPr>
            <p:spPr bwMode="auto">
              <a:xfrm>
                <a:off x="8994916" y="929154"/>
                <a:ext cx="2040460" cy="502920"/>
              </a:xfrm>
              <a:prstGeom prst="roundRect">
                <a:avLst/>
              </a:prstGeom>
              <a:solidFill>
                <a:schemeClr val="accent2">
                  <a:lumMod val="20000"/>
                  <a:lumOff val="80000"/>
                </a:schemeClr>
              </a:solidFill>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82880" tIns="91440" rIns="182880" bIns="91440" numCol="1" rtlCol="0" anchor="ctr" anchorCtr="0" compatLnSpc="1">
                <a:prstTxWarp prst="textNoShape">
                  <a:avLst/>
                </a:prstTxWarp>
              </a:bodyPr>
              <a:lstStyle/>
              <a:p>
                <a:pPr algn="ctr"/>
                <a:r>
                  <a:rPr lang="en-US" sz="2400">
                    <a:solidFill>
                      <a:srgbClr val="003366"/>
                    </a:solidFill>
                    <a:cs typeface="Arial" charset="0"/>
                  </a:rPr>
                  <a:t>Special Education &amp; Student Services</a:t>
                </a:r>
              </a:p>
            </p:txBody>
          </p:sp>
        </p:grpSp>
      </p:grpSp>
      <p:grpSp>
        <p:nvGrpSpPr>
          <p:cNvPr id="5" name="Group 4" descr="SED definition box">
            <a:extLst>
              <a:ext uri="{FF2B5EF4-FFF2-40B4-BE49-F238E27FC236}">
                <a16:creationId xmlns:a16="http://schemas.microsoft.com/office/drawing/2014/main" id="{45778FE0-17CC-DD45-9F8F-63802E5A302D}"/>
              </a:ext>
            </a:extLst>
          </p:cNvPr>
          <p:cNvGrpSpPr/>
          <p:nvPr/>
        </p:nvGrpSpPr>
        <p:grpSpPr>
          <a:xfrm>
            <a:off x="15499509" y="9917701"/>
            <a:ext cx="6096002" cy="3122898"/>
            <a:chOff x="7749754" y="4958850"/>
            <a:chExt cx="3048001" cy="1561449"/>
          </a:xfrm>
        </p:grpSpPr>
        <p:sp>
          <p:nvSpPr>
            <p:cNvPr id="8" name="TextBox 7"/>
            <p:cNvSpPr txBox="1"/>
            <p:nvPr/>
          </p:nvSpPr>
          <p:spPr>
            <a:xfrm>
              <a:off x="7749754" y="4996805"/>
              <a:ext cx="3048001" cy="1523494"/>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a:solidFill>
                    <a:srgbClr val="0070C0"/>
                  </a:solidFill>
                  <a:cs typeface="Arial" charset="0"/>
                </a:rPr>
                <a:t>SED is defined as:</a:t>
              </a:r>
            </a:p>
            <a:p>
              <a:pPr algn="ctr"/>
              <a:r>
                <a:rPr lang="en-US" sz="2400" b="1">
                  <a:solidFill>
                    <a:srgbClr val="0070C0"/>
                  </a:solidFill>
                  <a:cs typeface="Arial" charset="0"/>
                </a:rPr>
                <a:t>Migrant Ed-135, Homeless-191, Foster, Direct Certification, Tribal Foster Youth - 193, NSLP-181 or 182, Enrollment in Juvenile Court School</a:t>
              </a:r>
              <a:r>
                <a:rPr lang="en-US" sz="2400">
                  <a:solidFill>
                    <a:srgbClr val="0070C0"/>
                  </a:solidFill>
                  <a:cs typeface="Arial" charset="0"/>
                </a:rPr>
                <a:t> OR - </a:t>
              </a:r>
            </a:p>
            <a:p>
              <a:pPr algn="ctr"/>
              <a:r>
                <a:rPr lang="en-US" sz="2400" b="1">
                  <a:solidFill>
                    <a:srgbClr val="0070C0"/>
                  </a:solidFill>
                  <a:cs typeface="Arial" charset="0"/>
                </a:rPr>
                <a:t>Parent Level of Education = 14</a:t>
              </a:r>
            </a:p>
            <a:p>
              <a:pPr algn="ctr"/>
              <a:r>
                <a:rPr lang="en-US" sz="2400">
                  <a:solidFill>
                    <a:srgbClr val="0070C0"/>
                  </a:solidFill>
                  <a:cs typeface="Arial" charset="0"/>
                </a:rPr>
                <a:t>(not a high school graduate)</a:t>
              </a:r>
            </a:p>
          </p:txBody>
        </p:sp>
        <p:sp>
          <p:nvSpPr>
            <p:cNvPr id="22" name="Rectangle 21"/>
            <p:cNvSpPr/>
            <p:nvPr/>
          </p:nvSpPr>
          <p:spPr>
            <a:xfrm>
              <a:off x="8397698" y="4958850"/>
              <a:ext cx="231794" cy="477054"/>
            </a:xfrm>
            <a:prstGeom prst="rect">
              <a:avLst/>
            </a:prstGeom>
          </p:spPr>
          <p:txBody>
            <a:bodyPr wrap="none">
              <a:spAutoFit/>
            </a:bodyPr>
            <a:lstStyle/>
            <a:p>
              <a:r>
                <a:rPr lang="en-US" sz="5600">
                  <a:solidFill>
                    <a:srgbClr val="C00000"/>
                  </a:solidFill>
                  <a:latin typeface="Arial"/>
                </a:rPr>
                <a:t>*</a:t>
              </a:r>
              <a:endParaRPr lang="en-US" sz="5600">
                <a:solidFill>
                  <a:srgbClr val="003366"/>
                </a:solidFill>
                <a:latin typeface="Arial"/>
              </a:endParaRPr>
            </a:p>
          </p:txBody>
        </p:sp>
      </p:grpSp>
      <p:sp>
        <p:nvSpPr>
          <p:cNvPr id="3" name="Footer Placeholder 2"/>
          <p:cNvSpPr>
            <a:spLocks noGrp="1"/>
          </p:cNvSpPr>
          <p:nvPr>
            <p:ph type="ftr" sz="quarter" idx="10"/>
          </p:nvPr>
        </p:nvSpPr>
        <p:spPr/>
        <p:txBody>
          <a:bodyPr/>
          <a:lstStyle/>
          <a:p>
            <a:r>
              <a:rPr lang="en-US">
                <a:solidFill>
                  <a:srgbClr val="FCFCFC"/>
                </a:solidFill>
              </a:rPr>
              <a:t>Fall 1 - Advanced Reports and Certification v1.0 - October 4, 2023</a:t>
            </a:r>
          </a:p>
        </p:txBody>
      </p:sp>
      <p:sp>
        <p:nvSpPr>
          <p:cNvPr id="10" name="TextBox 9">
            <a:extLst>
              <a:ext uri="{FF2B5EF4-FFF2-40B4-BE49-F238E27FC236}">
                <a16:creationId xmlns:a16="http://schemas.microsoft.com/office/drawing/2014/main" id="{6882472A-B9E6-9FF9-E758-D2F59E908157}"/>
              </a:ext>
            </a:extLst>
          </p:cNvPr>
          <p:cNvSpPr txBox="1"/>
          <p:nvPr/>
        </p:nvSpPr>
        <p:spPr>
          <a:xfrm>
            <a:off x="16358000" y="2173983"/>
            <a:ext cx="2341944" cy="1200329"/>
          </a:xfrm>
          <a:prstGeom prst="rect">
            <a:avLst/>
          </a:prstGeom>
          <a:noFill/>
        </p:spPr>
        <p:txBody>
          <a:bodyPr wrap="square" rtlCol="0">
            <a:spAutoFit/>
          </a:bodyPr>
          <a:lstStyle/>
          <a:p>
            <a:r>
              <a:rPr lang="en-US">
                <a:solidFill>
                  <a:srgbClr val="FCFCFC"/>
                </a:solidFill>
              </a:rPr>
              <a:t>SPED SSRV</a:t>
            </a:r>
          </a:p>
        </p:txBody>
      </p:sp>
      <p:sp>
        <p:nvSpPr>
          <p:cNvPr id="16" name="TextBox 15">
            <a:extLst>
              <a:ext uri="{FF2B5EF4-FFF2-40B4-BE49-F238E27FC236}">
                <a16:creationId xmlns:a16="http://schemas.microsoft.com/office/drawing/2014/main" id="{DC3E2B24-0B10-30F4-6384-C18E8A475C7B}"/>
              </a:ext>
            </a:extLst>
          </p:cNvPr>
          <p:cNvSpPr txBox="1"/>
          <p:nvPr/>
        </p:nvSpPr>
        <p:spPr>
          <a:xfrm>
            <a:off x="16358000" y="3657162"/>
            <a:ext cx="2341944" cy="646331"/>
          </a:xfrm>
          <a:prstGeom prst="rect">
            <a:avLst/>
          </a:prstGeom>
          <a:noFill/>
        </p:spPr>
        <p:txBody>
          <a:bodyPr wrap="square" rtlCol="0">
            <a:spAutoFit/>
          </a:bodyPr>
          <a:lstStyle/>
          <a:p>
            <a:r>
              <a:rPr lang="en-US">
                <a:solidFill>
                  <a:srgbClr val="FCFCFC"/>
                </a:solidFill>
              </a:rPr>
              <a:t>SPRG</a:t>
            </a:r>
          </a:p>
        </p:txBody>
      </p:sp>
      <p:sp>
        <p:nvSpPr>
          <p:cNvPr id="17" name="TextBox 16">
            <a:extLst>
              <a:ext uri="{FF2B5EF4-FFF2-40B4-BE49-F238E27FC236}">
                <a16:creationId xmlns:a16="http://schemas.microsoft.com/office/drawing/2014/main" id="{594CE4A8-3EA7-E8D9-A1A3-F9D198AADEB3}"/>
              </a:ext>
            </a:extLst>
          </p:cNvPr>
          <p:cNvSpPr txBox="1"/>
          <p:nvPr/>
        </p:nvSpPr>
        <p:spPr>
          <a:xfrm>
            <a:off x="16358000" y="4840669"/>
            <a:ext cx="2341944" cy="646331"/>
          </a:xfrm>
          <a:prstGeom prst="rect">
            <a:avLst/>
          </a:prstGeom>
          <a:noFill/>
        </p:spPr>
        <p:txBody>
          <a:bodyPr wrap="square" rtlCol="0">
            <a:spAutoFit/>
          </a:bodyPr>
          <a:lstStyle/>
          <a:p>
            <a:r>
              <a:rPr lang="en-US">
                <a:solidFill>
                  <a:srgbClr val="FCFCFC"/>
                </a:solidFill>
              </a:rPr>
              <a:t>SINF</a:t>
            </a:r>
          </a:p>
        </p:txBody>
      </p:sp>
      <p:sp>
        <p:nvSpPr>
          <p:cNvPr id="18" name="TextBox 17">
            <a:extLst>
              <a:ext uri="{FF2B5EF4-FFF2-40B4-BE49-F238E27FC236}">
                <a16:creationId xmlns:a16="http://schemas.microsoft.com/office/drawing/2014/main" id="{254B7C3F-9C6E-743B-5B0B-7C0C51D2955D}"/>
              </a:ext>
            </a:extLst>
          </p:cNvPr>
          <p:cNvSpPr txBox="1"/>
          <p:nvPr/>
        </p:nvSpPr>
        <p:spPr>
          <a:xfrm>
            <a:off x="16389458" y="5977064"/>
            <a:ext cx="2341944" cy="646331"/>
          </a:xfrm>
          <a:prstGeom prst="rect">
            <a:avLst/>
          </a:prstGeom>
          <a:noFill/>
        </p:spPr>
        <p:txBody>
          <a:bodyPr wrap="square" rtlCol="0">
            <a:spAutoFit/>
          </a:bodyPr>
          <a:lstStyle/>
          <a:p>
            <a:r>
              <a:rPr lang="en-US">
                <a:solidFill>
                  <a:srgbClr val="FCFCFC"/>
                </a:solidFill>
              </a:rPr>
              <a:t>SELA</a:t>
            </a:r>
          </a:p>
        </p:txBody>
      </p:sp>
    </p:spTree>
    <p:extLst>
      <p:ext uri="{BB962C8B-B14F-4D97-AF65-F5344CB8AC3E}">
        <p14:creationId xmlns:p14="http://schemas.microsoft.com/office/powerpoint/2010/main" val="1734207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8" name="Group 7">
            <a:extLst>
              <a:ext uri="{FF2B5EF4-FFF2-40B4-BE49-F238E27FC236}">
                <a16:creationId xmlns:a16="http://schemas.microsoft.com/office/drawing/2014/main" id="{30E7CDC1-236C-F8A6-46B6-D05B378EA505}"/>
              </a:ext>
            </a:extLst>
          </p:cNvPr>
          <p:cNvGrpSpPr/>
          <p:nvPr/>
        </p:nvGrpSpPr>
        <p:grpSpPr>
          <a:xfrm>
            <a:off x="0" y="0"/>
            <a:ext cx="24384000" cy="13716000"/>
            <a:chOff x="0" y="0"/>
            <a:chExt cx="24384000" cy="13716000"/>
          </a:xfrm>
        </p:grpSpPr>
        <p:sp>
          <p:nvSpPr>
            <p:cNvPr id="5" name="Freeform 2">
              <a:extLst>
                <a:ext uri="{FF2B5EF4-FFF2-40B4-BE49-F238E27FC236}">
                  <a16:creationId xmlns:a16="http://schemas.microsoft.com/office/drawing/2014/main" id="{B9E90C78-EF0C-5FAB-E62B-4F4D124B6CEB}"/>
                </a:ext>
              </a:extLst>
            </p:cNvPr>
            <p:cNvSpPr/>
            <p:nvPr/>
          </p:nvSpPr>
          <p:spPr>
            <a:xfrm>
              <a:off x="0" y="0"/>
              <a:ext cx="24384000" cy="13716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sz="4800"/>
            </a:p>
          </p:txBody>
        </p:sp>
        <p:sp>
          <p:nvSpPr>
            <p:cNvPr id="6" name="Freeform 4">
              <a:extLst>
                <a:ext uri="{FF2B5EF4-FFF2-40B4-BE49-F238E27FC236}">
                  <a16:creationId xmlns:a16="http://schemas.microsoft.com/office/drawing/2014/main" id="{AF5DC1F7-06A6-C72A-80FF-621B58F33002}"/>
                </a:ext>
              </a:extLst>
            </p:cNvPr>
            <p:cNvSpPr/>
            <p:nvPr/>
          </p:nvSpPr>
          <p:spPr>
            <a:xfrm>
              <a:off x="21895818" y="11949014"/>
              <a:ext cx="2233165" cy="1480020"/>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sz="4800"/>
            </a:p>
          </p:txBody>
        </p:sp>
        <p:sp>
          <p:nvSpPr>
            <p:cNvPr id="7" name="Google Shape;171;p3">
              <a:extLst>
                <a:ext uri="{FF2B5EF4-FFF2-40B4-BE49-F238E27FC236}">
                  <a16:creationId xmlns:a16="http://schemas.microsoft.com/office/drawing/2014/main" id="{FB7BC650-B155-23A0-AF42-7B8FED5449E1}"/>
                </a:ext>
              </a:extLst>
            </p:cNvPr>
            <p:cNvSpPr txBox="1">
              <a:spLocks/>
            </p:cNvSpPr>
            <p:nvPr/>
          </p:nvSpPr>
          <p:spPr>
            <a:xfrm>
              <a:off x="10896663" y="360125"/>
              <a:ext cx="13085060" cy="850800"/>
            </a:xfrm>
            <a:prstGeom prst="rect">
              <a:avLst/>
            </a:prstGeom>
            <a:noFill/>
            <a:ln>
              <a:noFill/>
            </a:ln>
          </p:spPr>
          <p:txBody>
            <a:bodyPr spcFirstLastPara="1" wrap="square" lIns="182850" tIns="91400" rIns="182850" bIns="914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9pPr>
            </a:lstStyle>
            <a:p>
              <a:pPr algn="r" defTabSz="914400">
                <a:lnSpc>
                  <a:spcPct val="90000"/>
                </a:lnSpc>
              </a:pPr>
              <a:r>
                <a:rPr lang="en-US" sz="4000">
                  <a:solidFill>
                    <a:schemeClr val="lt1"/>
                  </a:solidFill>
                  <a:latin typeface="Aeries Sans"/>
                  <a:ea typeface="Nunito Sans"/>
                  <a:cs typeface="Nunito Sans"/>
                  <a:sym typeface="Nunito Sans"/>
                </a:rPr>
                <a:t>704</a:t>
              </a:r>
              <a:r>
                <a:rPr lang="en-US" sz="4000" kern="0">
                  <a:solidFill>
                    <a:schemeClr val="lt1"/>
                  </a:solidFill>
                  <a:latin typeface="Aeries Sans"/>
                  <a:ea typeface="Nunito Sans"/>
                  <a:cs typeface="Nunito Sans"/>
                  <a:sym typeface="Nunito Sans"/>
                </a:rPr>
                <a:t>: CALPADS Basics: </a:t>
              </a:r>
              <a:r>
                <a:rPr lang="en-US" sz="4000">
                  <a:solidFill>
                    <a:schemeClr val="lt1"/>
                  </a:solidFill>
                  <a:latin typeface="Aeries Sans"/>
                  <a:ea typeface="Nunito Sans"/>
                  <a:cs typeface="Nunito Sans"/>
                  <a:sym typeface="Nunito Sans"/>
                </a:rPr>
                <a:t>Course Data</a:t>
              </a:r>
              <a:r>
                <a:rPr lang="en-US" sz="4000" kern="0">
                  <a:solidFill>
                    <a:schemeClr val="lt1"/>
                  </a:solidFill>
                  <a:latin typeface="Aeries Sans"/>
                  <a:ea typeface="Nunito Sans"/>
                  <a:cs typeface="Nunito Sans"/>
                  <a:sym typeface="Nunito Sans"/>
                </a:rPr>
                <a:t> Management</a:t>
              </a:r>
            </a:p>
          </p:txBody>
        </p:sp>
      </p:grpSp>
      <p:sp>
        <p:nvSpPr>
          <p:cNvPr id="212" name="Google Shape;212;g17e9316113b_0_118"/>
          <p:cNvSpPr txBox="1"/>
          <p:nvPr/>
        </p:nvSpPr>
        <p:spPr>
          <a:xfrm>
            <a:off x="618530" y="1188610"/>
            <a:ext cx="21586800" cy="1077157"/>
          </a:xfrm>
          <a:prstGeom prst="rect">
            <a:avLst/>
          </a:prstGeom>
          <a:noFill/>
          <a:ln>
            <a:noFill/>
          </a:ln>
        </p:spPr>
        <p:txBody>
          <a:bodyPr spcFirstLastPara="1" wrap="square" lIns="182850" tIns="182850" rIns="182850" bIns="182850" anchor="t" anchorCtr="0">
            <a:spAutoFit/>
          </a:bodyPr>
          <a:lstStyle/>
          <a:p>
            <a:pPr>
              <a:lnSpc>
                <a:spcPct val="115000"/>
              </a:lnSpc>
              <a:buClr>
                <a:schemeClr val="dk1"/>
              </a:buClr>
              <a:buSzPts val="1100"/>
            </a:pPr>
            <a:r>
              <a:rPr lang="en-US" sz="4000" b="1">
                <a:solidFill>
                  <a:srgbClr val="FFFFFF"/>
                </a:solidFill>
                <a:latin typeface="Aeries Sans" pitchFamily="50" charset="0"/>
              </a:rPr>
              <a:t>CALPADS Shared Responsibility,</a:t>
            </a:r>
            <a:r>
              <a:rPr lang="en-US" sz="4000" b="1">
                <a:solidFill>
                  <a:srgbClr val="FFFFFF"/>
                </a:solidFill>
                <a:latin typeface="Aeries Sans" pitchFamily="50" charset="0"/>
                <a:ea typeface="Times New Roman"/>
                <a:cs typeface="Times New Roman"/>
                <a:sym typeface="Times New Roman"/>
              </a:rPr>
              <a:t> </a:t>
            </a:r>
            <a:r>
              <a:rPr lang="en-US" sz="4000" b="1">
                <a:solidFill>
                  <a:srgbClr val="FFFFFF"/>
                </a:solidFill>
                <a:latin typeface="Aeries Sans" pitchFamily="50" charset="0"/>
              </a:rPr>
              <a:t>Data Steward Assignments</a:t>
            </a:r>
            <a:endParaRPr sz="4000" b="1">
              <a:solidFill>
                <a:srgbClr val="FFFFFF"/>
              </a:solidFill>
              <a:latin typeface="Aeries Sans" pitchFamily="50" charset="0"/>
            </a:endParaRPr>
          </a:p>
        </p:txBody>
      </p:sp>
      <p:pic>
        <p:nvPicPr>
          <p:cNvPr id="3" name="Picture 2">
            <a:extLst>
              <a:ext uri="{FF2B5EF4-FFF2-40B4-BE49-F238E27FC236}">
                <a16:creationId xmlns:a16="http://schemas.microsoft.com/office/drawing/2014/main" id="{9FC512E7-609C-71F9-1A73-E19BCFF058FA}"/>
              </a:ext>
            </a:extLst>
          </p:cNvPr>
          <p:cNvPicPr>
            <a:picLocks noChangeAspect="1"/>
          </p:cNvPicPr>
          <p:nvPr/>
        </p:nvPicPr>
        <p:blipFill>
          <a:blip r:embed="rId5"/>
          <a:stretch>
            <a:fillRect/>
          </a:stretch>
        </p:blipFill>
        <p:spPr>
          <a:xfrm>
            <a:off x="10851827" y="2795066"/>
            <a:ext cx="13314866" cy="10702036"/>
          </a:xfrm>
          <a:prstGeom prst="rect">
            <a:avLst/>
          </a:prstGeom>
        </p:spPr>
      </p:pic>
      <p:pic>
        <p:nvPicPr>
          <p:cNvPr id="12" name="Picture 11">
            <a:extLst>
              <a:ext uri="{FF2B5EF4-FFF2-40B4-BE49-F238E27FC236}">
                <a16:creationId xmlns:a16="http://schemas.microsoft.com/office/drawing/2014/main" id="{343AEA9E-AD7E-B3FB-5478-7E2CA59269EE}"/>
              </a:ext>
            </a:extLst>
          </p:cNvPr>
          <p:cNvPicPr>
            <a:picLocks noChangeAspect="1"/>
          </p:cNvPicPr>
          <p:nvPr/>
        </p:nvPicPr>
        <p:blipFill>
          <a:blip r:embed="rId6"/>
          <a:stretch>
            <a:fillRect/>
          </a:stretch>
        </p:blipFill>
        <p:spPr>
          <a:xfrm>
            <a:off x="217308" y="7509000"/>
            <a:ext cx="10330164" cy="3473072"/>
          </a:xfrm>
          <a:prstGeom prst="rect">
            <a:avLst/>
          </a:prstGeom>
        </p:spPr>
      </p:pic>
      <p:sp>
        <p:nvSpPr>
          <p:cNvPr id="13" name="Oval 12">
            <a:extLst>
              <a:ext uri="{FF2B5EF4-FFF2-40B4-BE49-F238E27FC236}">
                <a16:creationId xmlns:a16="http://schemas.microsoft.com/office/drawing/2014/main" id="{FE7FC12B-1BB9-12F4-02BE-2294B34BD5AC}"/>
              </a:ext>
            </a:extLst>
          </p:cNvPr>
          <p:cNvSpPr/>
          <p:nvPr/>
        </p:nvSpPr>
        <p:spPr>
          <a:xfrm rot="20875629">
            <a:off x="6963497" y="11030099"/>
            <a:ext cx="3293530" cy="2146310"/>
          </a:xfrm>
          <a:prstGeom prst="ellipse">
            <a:avLst/>
          </a:prstGeom>
          <a:solidFill>
            <a:schemeClr val="accent6">
              <a:lumMod val="20000"/>
              <a:lumOff val="80000"/>
            </a:schemeClr>
          </a:solidFill>
          <a:ln>
            <a:solidFill>
              <a:srgbClr val="BA25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344563"/>
                </a:solidFill>
                <a:latin typeface="Aeries Sans" pitchFamily="50" charset="0"/>
              </a:rPr>
              <a:t>Error Free does not mean Accurate!</a:t>
            </a:r>
          </a:p>
        </p:txBody>
      </p:sp>
      <p:sp>
        <p:nvSpPr>
          <p:cNvPr id="14" name="Google Shape;191;g17e9316113b_0_110">
            <a:extLst>
              <a:ext uri="{FF2B5EF4-FFF2-40B4-BE49-F238E27FC236}">
                <a16:creationId xmlns:a16="http://schemas.microsoft.com/office/drawing/2014/main" id="{15D2E6B7-3588-D175-A266-E88F90AA9A0C}"/>
              </a:ext>
            </a:extLst>
          </p:cNvPr>
          <p:cNvSpPr txBox="1">
            <a:spLocks noGrp="1"/>
          </p:cNvSpPr>
          <p:nvPr>
            <p:ph type="body" idx="1"/>
          </p:nvPr>
        </p:nvSpPr>
        <p:spPr>
          <a:xfrm>
            <a:off x="618531" y="2394893"/>
            <a:ext cx="10015986" cy="5580582"/>
          </a:xfrm>
          <a:prstGeom prst="rect">
            <a:avLst/>
          </a:prstGeom>
          <a:noFill/>
          <a:ln>
            <a:noFill/>
          </a:ln>
        </p:spPr>
        <p:txBody>
          <a:bodyPr spcFirstLastPara="1" vert="horz" wrap="square" lIns="182850" tIns="91400" rIns="182850" bIns="91400" rtlCol="0" anchor="t" anchorCtr="0">
            <a:normAutofit/>
          </a:bodyPr>
          <a:lstStyle/>
          <a:p>
            <a:pPr marL="723900" indent="-571500">
              <a:lnSpc>
                <a:spcPct val="135000"/>
              </a:lnSpc>
              <a:spcBef>
                <a:spcPts val="0"/>
              </a:spcBef>
              <a:spcAft>
                <a:spcPts val="2400"/>
              </a:spcAft>
              <a:buClr>
                <a:schemeClr val="bg1"/>
              </a:buClr>
              <a:buSzPts val="2400"/>
            </a:pPr>
            <a:r>
              <a:rPr lang="en-US" sz="3200">
                <a:solidFill>
                  <a:srgbClr val="FFFFFF"/>
                </a:solidFill>
                <a:latin typeface="Aeries Sans" pitchFamily="50" charset="0"/>
                <a:ea typeface="Arial"/>
                <a:cs typeface="Arial"/>
                <a:sym typeface="Arial"/>
              </a:rPr>
              <a:t>It takes a team to ensure accurate data is reported for your LEA</a:t>
            </a:r>
          </a:p>
          <a:p>
            <a:pPr marL="723900" indent="-571500">
              <a:lnSpc>
                <a:spcPct val="135000"/>
              </a:lnSpc>
              <a:spcBef>
                <a:spcPts val="0"/>
              </a:spcBef>
              <a:spcAft>
                <a:spcPts val="2400"/>
              </a:spcAft>
              <a:buClr>
                <a:schemeClr val="bg1"/>
              </a:buClr>
              <a:buSzPts val="2400"/>
            </a:pPr>
            <a:r>
              <a:rPr lang="en-US" sz="3200">
                <a:solidFill>
                  <a:srgbClr val="FFFFFF"/>
                </a:solidFill>
                <a:latin typeface="Aeries Sans" pitchFamily="50" charset="0"/>
                <a:ea typeface="Arial"/>
                <a:cs typeface="Arial"/>
                <a:sym typeface="Arial"/>
              </a:rPr>
              <a:t>Ensure local Data Steward responsibilities are distributed to subject-matter experts</a:t>
            </a:r>
            <a:endParaRPr sz="3200">
              <a:solidFill>
                <a:srgbClr val="FFFFFF"/>
              </a:solidFill>
              <a:latin typeface="Aeries Sans" pitchFamily="50" charset="0"/>
              <a:ea typeface="Arial"/>
              <a:cs typeface="Arial"/>
              <a:sym typeface="Arial"/>
            </a:endParaRPr>
          </a:p>
          <a:p>
            <a:pPr marL="723900" indent="-571500">
              <a:lnSpc>
                <a:spcPct val="135000"/>
              </a:lnSpc>
              <a:spcBef>
                <a:spcPts val="0"/>
              </a:spcBef>
              <a:spcAft>
                <a:spcPts val="2400"/>
              </a:spcAft>
              <a:buClr>
                <a:schemeClr val="bg1"/>
              </a:buClr>
              <a:buSzPts val="2400"/>
            </a:pPr>
            <a:r>
              <a:rPr lang="en-US" sz="3200">
                <a:solidFill>
                  <a:srgbClr val="FFFFFF"/>
                </a:solidFill>
                <a:latin typeface="Aeries Sans" pitchFamily="50" charset="0"/>
                <a:ea typeface="Arial"/>
                <a:cs typeface="Arial"/>
                <a:sym typeface="Arial"/>
              </a:rPr>
              <a:t>CALPADS has a great document to use: </a:t>
            </a:r>
            <a:r>
              <a:rPr lang="en-US" sz="3200">
                <a:solidFill>
                  <a:srgbClr val="FFFFFF"/>
                </a:solidFill>
                <a:latin typeface="Aeries Sans" pitchFamily="50" charset="0"/>
                <a:ea typeface="Arial"/>
                <a:cs typeface="Arial"/>
                <a:sym typeface="Arial"/>
                <a:hlinkClick r:id="rId7"/>
              </a:rPr>
              <a:t>https://csis.fcmat.org/resources-repository</a:t>
            </a:r>
            <a:endParaRPr lang="en-US" sz="3200">
              <a:solidFill>
                <a:srgbClr val="FFFFFF"/>
              </a:solidFill>
              <a:latin typeface="Aeries Sans" pitchFamily="50" charset="0"/>
              <a:ea typeface="Arial"/>
              <a:cs typeface="Arial"/>
              <a:sym typeface="Arial"/>
            </a:endParaRPr>
          </a:p>
        </p:txBody>
      </p:sp>
    </p:spTree>
    <p:extLst>
      <p:ext uri="{BB962C8B-B14F-4D97-AF65-F5344CB8AC3E}">
        <p14:creationId xmlns:p14="http://schemas.microsoft.com/office/powerpoint/2010/main" val="30199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grpSp>
        <p:nvGrpSpPr>
          <p:cNvPr id="13" name="Group 12">
            <a:extLst>
              <a:ext uri="{FF2B5EF4-FFF2-40B4-BE49-F238E27FC236}">
                <a16:creationId xmlns:a16="http://schemas.microsoft.com/office/drawing/2014/main" id="{19590BC7-9ABD-B7BA-F5E1-37770599A6D6}"/>
              </a:ext>
            </a:extLst>
          </p:cNvPr>
          <p:cNvGrpSpPr/>
          <p:nvPr/>
        </p:nvGrpSpPr>
        <p:grpSpPr>
          <a:xfrm>
            <a:off x="0" y="0"/>
            <a:ext cx="24384000" cy="13716000"/>
            <a:chOff x="0" y="0"/>
            <a:chExt cx="24384000" cy="13716000"/>
          </a:xfrm>
        </p:grpSpPr>
        <p:sp>
          <p:nvSpPr>
            <p:cNvPr id="3" name="Freeform 2">
              <a:extLst>
                <a:ext uri="{FF2B5EF4-FFF2-40B4-BE49-F238E27FC236}">
                  <a16:creationId xmlns:a16="http://schemas.microsoft.com/office/drawing/2014/main" id="{1AA022CA-0E64-6DCF-406A-4CB295C1BC3A}"/>
                </a:ext>
              </a:extLst>
            </p:cNvPr>
            <p:cNvSpPr/>
            <p:nvPr/>
          </p:nvSpPr>
          <p:spPr>
            <a:xfrm>
              <a:off x="0" y="0"/>
              <a:ext cx="24384000" cy="13716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sz="4800"/>
            </a:p>
          </p:txBody>
        </p:sp>
        <p:sp>
          <p:nvSpPr>
            <p:cNvPr id="11" name="Freeform 4">
              <a:extLst>
                <a:ext uri="{FF2B5EF4-FFF2-40B4-BE49-F238E27FC236}">
                  <a16:creationId xmlns:a16="http://schemas.microsoft.com/office/drawing/2014/main" id="{F7301037-4E8B-2A77-258E-5B879FB10DCA}"/>
                </a:ext>
              </a:extLst>
            </p:cNvPr>
            <p:cNvSpPr/>
            <p:nvPr/>
          </p:nvSpPr>
          <p:spPr>
            <a:xfrm>
              <a:off x="21895818" y="11949014"/>
              <a:ext cx="2233165" cy="1480020"/>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sz="4800"/>
            </a:p>
          </p:txBody>
        </p:sp>
        <p:sp>
          <p:nvSpPr>
            <p:cNvPr id="12" name="Google Shape;171;p3">
              <a:extLst>
                <a:ext uri="{FF2B5EF4-FFF2-40B4-BE49-F238E27FC236}">
                  <a16:creationId xmlns:a16="http://schemas.microsoft.com/office/drawing/2014/main" id="{BDBFECA4-0142-2956-C73D-C6B2588C0590}"/>
                </a:ext>
              </a:extLst>
            </p:cNvPr>
            <p:cNvSpPr txBox="1">
              <a:spLocks/>
            </p:cNvSpPr>
            <p:nvPr/>
          </p:nvSpPr>
          <p:spPr>
            <a:xfrm>
              <a:off x="10896663" y="360125"/>
              <a:ext cx="13085060" cy="850800"/>
            </a:xfrm>
            <a:prstGeom prst="rect">
              <a:avLst/>
            </a:prstGeom>
            <a:noFill/>
            <a:ln>
              <a:noFill/>
            </a:ln>
          </p:spPr>
          <p:txBody>
            <a:bodyPr spcFirstLastPara="1" wrap="square" lIns="182850" tIns="91400" rIns="182850" bIns="914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9pPr>
            </a:lstStyle>
            <a:p>
              <a:pPr algn="r" defTabSz="914400">
                <a:lnSpc>
                  <a:spcPct val="90000"/>
                </a:lnSpc>
              </a:pPr>
              <a:r>
                <a:rPr lang="en-US" sz="4000" kern="0">
                  <a:solidFill>
                    <a:schemeClr val="lt1"/>
                  </a:solidFill>
                  <a:latin typeface="Aeries Sans" pitchFamily="50" charset="0"/>
                  <a:ea typeface="Nunito Sans"/>
                  <a:cs typeface="Nunito Sans"/>
                  <a:sym typeface="Nunito Sans"/>
                </a:rPr>
                <a:t>702: CALPADS Basics: Program Data Management</a:t>
              </a:r>
            </a:p>
          </p:txBody>
        </p:sp>
      </p:grpSp>
      <p:graphicFrame>
        <p:nvGraphicFramePr>
          <p:cNvPr id="4" name="Table 3">
            <a:extLst>
              <a:ext uri="{FF2B5EF4-FFF2-40B4-BE49-F238E27FC236}">
                <a16:creationId xmlns:a16="http://schemas.microsoft.com/office/drawing/2014/main" id="{CC6DB7CE-08D2-41C3-A341-297570112CB4}"/>
              </a:ext>
            </a:extLst>
          </p:cNvPr>
          <p:cNvGraphicFramePr>
            <a:graphicFrameLocks noGrp="1"/>
          </p:cNvGraphicFramePr>
          <p:nvPr>
            <p:extLst>
              <p:ext uri="{D42A27DB-BD31-4B8C-83A1-F6EECF244321}">
                <p14:modId xmlns:p14="http://schemas.microsoft.com/office/powerpoint/2010/main" val="3073675450"/>
              </p:ext>
            </p:extLst>
          </p:nvPr>
        </p:nvGraphicFramePr>
        <p:xfrm>
          <a:off x="528165" y="2527464"/>
          <a:ext cx="7000475" cy="8103144"/>
        </p:xfrm>
        <a:graphic>
          <a:graphicData uri="http://schemas.openxmlformats.org/drawingml/2006/table">
            <a:tbl>
              <a:tblPr firstRow="1" bandRow="1">
                <a:tableStyleId>{21E4AEA4-8DFA-4A89-87EB-49C32662AFE0}</a:tableStyleId>
              </a:tblPr>
              <a:tblGrid>
                <a:gridCol w="1057354">
                  <a:extLst>
                    <a:ext uri="{9D8B030D-6E8A-4147-A177-3AD203B41FA5}">
                      <a16:colId xmlns:a16="http://schemas.microsoft.com/office/drawing/2014/main" val="20000"/>
                    </a:ext>
                  </a:extLst>
                </a:gridCol>
                <a:gridCol w="4328720">
                  <a:extLst>
                    <a:ext uri="{9D8B030D-6E8A-4147-A177-3AD203B41FA5}">
                      <a16:colId xmlns:a16="http://schemas.microsoft.com/office/drawing/2014/main" val="20001"/>
                    </a:ext>
                  </a:extLst>
                </a:gridCol>
                <a:gridCol w="1614401">
                  <a:extLst>
                    <a:ext uri="{9D8B030D-6E8A-4147-A177-3AD203B41FA5}">
                      <a16:colId xmlns:a16="http://schemas.microsoft.com/office/drawing/2014/main" val="20002"/>
                    </a:ext>
                  </a:extLst>
                </a:gridCol>
              </a:tblGrid>
              <a:tr h="889108">
                <a:tc>
                  <a:txBody>
                    <a:bodyPr/>
                    <a:lstStyle/>
                    <a:p>
                      <a:pPr algn="ctr"/>
                      <a:r>
                        <a:rPr lang="en-US" sz="2800"/>
                        <a:t>Code</a:t>
                      </a:r>
                      <a:endParaRPr lang="en-US" sz="2800">
                        <a:solidFill>
                          <a:schemeClr val="tx1"/>
                        </a:solidFill>
                      </a:endParaRPr>
                    </a:p>
                  </a:txBody>
                  <a:tcPr marL="182880" marR="182880" marT="91440" marB="91440"/>
                </a:tc>
                <a:tc>
                  <a:txBody>
                    <a:bodyPr/>
                    <a:lstStyle/>
                    <a:p>
                      <a:pPr algn="ctr"/>
                      <a:r>
                        <a:rPr lang="en-US" sz="2800" baseline="0"/>
                        <a:t>Program</a:t>
                      </a:r>
                      <a:endParaRPr lang="en-US" sz="2800">
                        <a:solidFill>
                          <a:schemeClr val="tx1"/>
                        </a:solidFill>
                      </a:endParaRPr>
                    </a:p>
                  </a:txBody>
                  <a:tcPr marL="182880" marR="182880" marT="91440" marB="91440"/>
                </a:tc>
                <a:tc>
                  <a:txBody>
                    <a:bodyPr/>
                    <a:lstStyle/>
                    <a:p>
                      <a:pPr algn="ctr"/>
                      <a:r>
                        <a:rPr lang="en-US" sz="2800"/>
                        <a:t>Type</a:t>
                      </a:r>
                      <a:endParaRPr lang="en-US" sz="2800">
                        <a:solidFill>
                          <a:schemeClr val="tx1"/>
                        </a:solidFill>
                      </a:endParaRPr>
                    </a:p>
                  </a:txBody>
                  <a:tcPr marL="182880" marR="182880" marT="91440" marB="91440"/>
                </a:tc>
                <a:extLst>
                  <a:ext uri="{0D108BD9-81ED-4DB2-BD59-A6C34878D82A}">
                    <a16:rowId xmlns:a16="http://schemas.microsoft.com/office/drawing/2014/main" val="10000"/>
                  </a:ext>
                </a:extLst>
              </a:tr>
              <a:tr h="889108">
                <a:tc>
                  <a:txBody>
                    <a:bodyPr/>
                    <a:lstStyle/>
                    <a:p>
                      <a:pPr lvl="0" algn="ctr"/>
                      <a:r>
                        <a:rPr lang="en-US" sz="2800"/>
                        <a:t>181</a:t>
                      </a:r>
                    </a:p>
                  </a:txBody>
                  <a:tcPr marL="182880" marR="182880" marT="91440" marB="91440" anchor="ctr"/>
                </a:tc>
                <a:tc>
                  <a:txBody>
                    <a:bodyPr/>
                    <a:lstStyle/>
                    <a:p>
                      <a:pPr lvl="0"/>
                      <a:r>
                        <a:rPr lang="en-US" sz="2800" baseline="0"/>
                        <a:t>Free Meal Program</a:t>
                      </a:r>
                      <a:endParaRPr lang="en-US" sz="2800"/>
                    </a:p>
                  </a:txBody>
                  <a:tcPr marL="182880" marR="182880" marT="91440" marB="91440" anchor="ctr"/>
                </a:tc>
                <a:tc>
                  <a:txBody>
                    <a:bodyPr/>
                    <a:lstStyle/>
                    <a:p>
                      <a:pPr lvl="0" algn="ctr"/>
                      <a:r>
                        <a:rPr lang="en-US" sz="2800"/>
                        <a:t>Federal</a:t>
                      </a:r>
                    </a:p>
                  </a:txBody>
                  <a:tcPr marL="182880" marR="182880" marT="91440" marB="91440" anchor="ctr"/>
                </a:tc>
                <a:extLst>
                  <a:ext uri="{0D108BD9-81ED-4DB2-BD59-A6C34878D82A}">
                    <a16:rowId xmlns:a16="http://schemas.microsoft.com/office/drawing/2014/main" val="10001"/>
                  </a:ext>
                </a:extLst>
              </a:tr>
              <a:tr h="1036320">
                <a:tc>
                  <a:txBody>
                    <a:bodyPr/>
                    <a:lstStyle/>
                    <a:p>
                      <a:pPr lvl="0" algn="ctr"/>
                      <a:r>
                        <a:rPr lang="en-US" sz="2800"/>
                        <a:t>182</a:t>
                      </a:r>
                    </a:p>
                  </a:txBody>
                  <a:tcPr marL="182880" marR="182880" marT="91440" marB="91440" anchor="ctr"/>
                </a:tc>
                <a:tc>
                  <a:txBody>
                    <a:bodyPr/>
                    <a:lstStyle/>
                    <a:p>
                      <a:pPr lvl="0"/>
                      <a:r>
                        <a:rPr lang="en-US" sz="2800" baseline="0"/>
                        <a:t>Reduced-Priced Meal Program</a:t>
                      </a:r>
                      <a:endParaRPr lang="en-US" sz="2800"/>
                    </a:p>
                  </a:txBody>
                  <a:tcPr marL="182880" marR="182880" marT="91440" marB="9144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t>Federal</a:t>
                      </a:r>
                    </a:p>
                  </a:txBody>
                  <a:tcPr marL="182880" marR="182880" marT="91440" marB="91440" anchor="ctr"/>
                </a:tc>
                <a:extLst>
                  <a:ext uri="{0D108BD9-81ED-4DB2-BD59-A6C34878D82A}">
                    <a16:rowId xmlns:a16="http://schemas.microsoft.com/office/drawing/2014/main" val="10002"/>
                  </a:ext>
                </a:extLst>
              </a:tr>
              <a:tr h="1351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t>127</a:t>
                      </a:r>
                    </a:p>
                  </a:txBody>
                  <a:tcPr marL="182880" marR="182880"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t>Gifted and Talented Education (GATE)</a:t>
                      </a:r>
                    </a:p>
                  </a:txBody>
                  <a:tcPr marL="182880" marR="182880" marT="91440" marB="9144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t>Federal</a:t>
                      </a:r>
                    </a:p>
                  </a:txBody>
                  <a:tcPr marL="182880" marR="182880" marT="91440" marB="91440" anchor="ctr"/>
                </a:tc>
                <a:extLst>
                  <a:ext uri="{0D108BD9-81ED-4DB2-BD59-A6C34878D82A}">
                    <a16:rowId xmlns:a16="http://schemas.microsoft.com/office/drawing/2014/main" val="705502779"/>
                  </a:ext>
                </a:extLst>
              </a:tr>
              <a:tr h="889108">
                <a:tc>
                  <a:txBody>
                    <a:bodyPr/>
                    <a:lstStyle/>
                    <a:p>
                      <a:pPr lvl="0" algn="ctr"/>
                      <a:r>
                        <a:rPr lang="en-US" sz="2800"/>
                        <a:t>135</a:t>
                      </a:r>
                    </a:p>
                  </a:txBody>
                  <a:tcPr marL="182880" marR="182880" marT="91440" marB="91440" anchor="ctr"/>
                </a:tc>
                <a:tc>
                  <a:txBody>
                    <a:bodyPr/>
                    <a:lstStyle/>
                    <a:p>
                      <a:pPr lvl="0"/>
                      <a:r>
                        <a:rPr lang="en-US" sz="2800"/>
                        <a:t>Title I Part C Migrant</a:t>
                      </a:r>
                    </a:p>
                  </a:txBody>
                  <a:tcPr marL="182880" marR="182880" marT="91440" marB="9144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t>State</a:t>
                      </a:r>
                    </a:p>
                  </a:txBody>
                  <a:tcPr marL="182880" marR="182880" marT="91440" marB="91440" anchor="ctr"/>
                </a:tc>
                <a:extLst>
                  <a:ext uri="{0D108BD9-81ED-4DB2-BD59-A6C34878D82A}">
                    <a16:rowId xmlns:a16="http://schemas.microsoft.com/office/drawing/2014/main" val="10004"/>
                  </a:ext>
                </a:extLst>
              </a:tr>
              <a:tr h="1036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t>191</a:t>
                      </a:r>
                    </a:p>
                  </a:txBody>
                  <a:tcPr marL="182880" marR="182880"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t>Homeless Program</a:t>
                      </a:r>
                    </a:p>
                  </a:txBody>
                  <a:tcPr marL="182880" marR="182880" marT="91440" marB="9144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t>Federal</a:t>
                      </a:r>
                    </a:p>
                  </a:txBody>
                  <a:tcPr marL="182880" marR="182880" marT="91440" marB="91440" anchor="ctr"/>
                </a:tc>
                <a:extLst>
                  <a:ext uri="{0D108BD9-81ED-4DB2-BD59-A6C34878D82A}">
                    <a16:rowId xmlns:a16="http://schemas.microsoft.com/office/drawing/2014/main" val="10008"/>
                  </a:ext>
                </a:extLst>
              </a:tr>
              <a:tr h="8891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t>193</a:t>
                      </a:r>
                    </a:p>
                  </a:txBody>
                  <a:tcPr marL="182880" marR="182880"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t>Tribal Foster Youth</a:t>
                      </a:r>
                    </a:p>
                  </a:txBody>
                  <a:tcPr marL="182880" marR="182880" marT="91440" marB="9144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t>State</a:t>
                      </a:r>
                    </a:p>
                  </a:txBody>
                  <a:tcPr marL="182880" marR="182880" marT="91440" marB="91440" anchor="ctr"/>
                </a:tc>
                <a:extLst>
                  <a:ext uri="{0D108BD9-81ED-4DB2-BD59-A6C34878D82A}">
                    <a16:rowId xmlns:a16="http://schemas.microsoft.com/office/drawing/2014/main" val="1989382044"/>
                  </a:ext>
                </a:extLst>
              </a:tr>
              <a:tr h="8891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strike="sngStrike"/>
                        <a:t>185</a:t>
                      </a:r>
                    </a:p>
                  </a:txBody>
                  <a:tcPr marL="182880" marR="182880"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strike="noStrike"/>
                        <a:t>Transitional Kindergarten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strike="noStrike"/>
                        <a:t>(Now taken from Grade Level)</a:t>
                      </a:r>
                    </a:p>
                  </a:txBody>
                  <a:tcPr marL="182880" marR="182880" marT="91440" marB="9144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t>State</a:t>
                      </a:r>
                    </a:p>
                  </a:txBody>
                  <a:tcPr marL="182880" marR="182880" marT="91440" marB="91440" anchor="ctr"/>
                </a:tc>
                <a:extLst>
                  <a:ext uri="{0D108BD9-81ED-4DB2-BD59-A6C34878D82A}">
                    <a16:rowId xmlns:a16="http://schemas.microsoft.com/office/drawing/2014/main" val="2823455658"/>
                  </a:ext>
                </a:extLst>
              </a:tr>
            </a:tbl>
          </a:graphicData>
        </a:graphic>
      </p:graphicFrame>
      <p:graphicFrame>
        <p:nvGraphicFramePr>
          <p:cNvPr id="5" name="Table 4">
            <a:extLst>
              <a:ext uri="{FF2B5EF4-FFF2-40B4-BE49-F238E27FC236}">
                <a16:creationId xmlns:a16="http://schemas.microsoft.com/office/drawing/2014/main" id="{A10F382E-3111-474B-836A-43EA18856293}"/>
              </a:ext>
            </a:extLst>
          </p:cNvPr>
          <p:cNvGraphicFramePr>
            <a:graphicFrameLocks noGrp="1"/>
          </p:cNvGraphicFramePr>
          <p:nvPr>
            <p:extLst>
              <p:ext uri="{D42A27DB-BD31-4B8C-83A1-F6EECF244321}">
                <p14:modId xmlns:p14="http://schemas.microsoft.com/office/powerpoint/2010/main" val="3139252605"/>
              </p:ext>
            </p:extLst>
          </p:nvPr>
        </p:nvGraphicFramePr>
        <p:xfrm>
          <a:off x="8262903" y="2489918"/>
          <a:ext cx="6859465" cy="9186526"/>
        </p:xfrm>
        <a:graphic>
          <a:graphicData uri="http://schemas.openxmlformats.org/drawingml/2006/table">
            <a:tbl>
              <a:tblPr firstRow="1" bandRow="1">
                <a:tableStyleId>{21E4AEA4-8DFA-4A89-87EB-49C32662AFE0}</a:tableStyleId>
              </a:tblPr>
              <a:tblGrid>
                <a:gridCol w="1209692">
                  <a:extLst>
                    <a:ext uri="{9D8B030D-6E8A-4147-A177-3AD203B41FA5}">
                      <a16:colId xmlns:a16="http://schemas.microsoft.com/office/drawing/2014/main" val="20000"/>
                    </a:ext>
                  </a:extLst>
                </a:gridCol>
                <a:gridCol w="4255603">
                  <a:extLst>
                    <a:ext uri="{9D8B030D-6E8A-4147-A177-3AD203B41FA5}">
                      <a16:colId xmlns:a16="http://schemas.microsoft.com/office/drawing/2014/main" val="20001"/>
                    </a:ext>
                  </a:extLst>
                </a:gridCol>
                <a:gridCol w="1394170">
                  <a:extLst>
                    <a:ext uri="{9D8B030D-6E8A-4147-A177-3AD203B41FA5}">
                      <a16:colId xmlns:a16="http://schemas.microsoft.com/office/drawing/2014/main" val="20002"/>
                    </a:ext>
                  </a:extLst>
                </a:gridCol>
              </a:tblGrid>
              <a:tr h="1011746">
                <a:tc>
                  <a:txBody>
                    <a:bodyPr/>
                    <a:lstStyle/>
                    <a:p>
                      <a:pPr algn="ctr"/>
                      <a:r>
                        <a:rPr lang="en-US" sz="2800"/>
                        <a:t>Code</a:t>
                      </a:r>
                      <a:endParaRPr lang="en-US" sz="2800">
                        <a:solidFill>
                          <a:schemeClr val="tx1"/>
                        </a:solidFill>
                      </a:endParaRPr>
                    </a:p>
                  </a:txBody>
                  <a:tcPr marL="182880" marR="182880" marT="91440" marB="91440"/>
                </a:tc>
                <a:tc>
                  <a:txBody>
                    <a:bodyPr/>
                    <a:lstStyle/>
                    <a:p>
                      <a:pPr algn="ctr"/>
                      <a:r>
                        <a:rPr lang="en-US" sz="2800" baseline="0"/>
                        <a:t>Program</a:t>
                      </a:r>
                      <a:endParaRPr lang="en-US" sz="2800">
                        <a:solidFill>
                          <a:schemeClr val="tx1"/>
                        </a:solidFill>
                      </a:endParaRPr>
                    </a:p>
                  </a:txBody>
                  <a:tcPr marL="182880" marR="182880" marT="91440" marB="91440"/>
                </a:tc>
                <a:tc>
                  <a:txBody>
                    <a:bodyPr/>
                    <a:lstStyle/>
                    <a:p>
                      <a:pPr algn="ctr"/>
                      <a:r>
                        <a:rPr lang="en-US" sz="2800"/>
                        <a:t>Type</a:t>
                      </a:r>
                      <a:endParaRPr lang="en-US" sz="2800">
                        <a:solidFill>
                          <a:schemeClr val="tx1"/>
                        </a:solidFill>
                      </a:endParaRPr>
                    </a:p>
                  </a:txBody>
                  <a:tcPr marL="182880" marR="182880" marT="91440" marB="91440"/>
                </a:tc>
                <a:extLst>
                  <a:ext uri="{0D108BD9-81ED-4DB2-BD59-A6C34878D82A}">
                    <a16:rowId xmlns:a16="http://schemas.microsoft.com/office/drawing/2014/main" val="10000"/>
                  </a:ext>
                </a:extLst>
              </a:tr>
              <a:tr h="1040528">
                <a:tc>
                  <a:txBody>
                    <a:bodyPr/>
                    <a:lstStyle/>
                    <a:p>
                      <a:pPr lvl="0" algn="ctr"/>
                      <a:r>
                        <a:rPr lang="en-US" sz="2400"/>
                        <a:t>300</a:t>
                      </a:r>
                    </a:p>
                  </a:txBody>
                  <a:tcPr marL="182880" marR="182880" marT="91440" marB="91440"/>
                </a:tc>
                <a:tc>
                  <a:txBody>
                    <a:bodyPr/>
                    <a:lstStyle/>
                    <a:p>
                      <a:r>
                        <a:rPr lang="en-US" sz="2400"/>
                        <a:t>LIP - Developmental Bilingual Program</a:t>
                      </a:r>
                    </a:p>
                  </a:txBody>
                  <a:tcPr marL="182880" marR="182880" marT="91440" marB="91440"/>
                </a:tc>
                <a:tc>
                  <a:txBody>
                    <a:bodyPr/>
                    <a:lstStyle/>
                    <a:p>
                      <a:pPr lvl="0" algn="ctr"/>
                      <a:r>
                        <a:rPr lang="en-US" sz="2400"/>
                        <a:t>State</a:t>
                      </a:r>
                    </a:p>
                  </a:txBody>
                  <a:tcPr marL="182880" marR="182880" marT="91440" marB="91440"/>
                </a:tc>
                <a:extLst>
                  <a:ext uri="{0D108BD9-81ED-4DB2-BD59-A6C34878D82A}">
                    <a16:rowId xmlns:a16="http://schemas.microsoft.com/office/drawing/2014/main" val="10001"/>
                  </a:ext>
                </a:extLst>
              </a:tr>
              <a:tr h="1040528">
                <a:tc>
                  <a:txBody>
                    <a:bodyPr/>
                    <a:lstStyle/>
                    <a:p>
                      <a:pPr lvl="0" algn="ctr"/>
                      <a:r>
                        <a:rPr lang="en-US" sz="2400"/>
                        <a:t>301</a:t>
                      </a:r>
                    </a:p>
                  </a:txBody>
                  <a:tcPr marL="182880" marR="182880" marT="91440" marB="91440"/>
                </a:tc>
                <a:tc>
                  <a:txBody>
                    <a:bodyPr/>
                    <a:lstStyle/>
                    <a:p>
                      <a:r>
                        <a:rPr lang="en-US" sz="2400"/>
                        <a:t>LIP - Dual-Language Immersion Program</a:t>
                      </a:r>
                    </a:p>
                  </a:txBody>
                  <a:tcPr marL="182880" marR="182880" marT="91440" marB="9144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t>State</a:t>
                      </a:r>
                    </a:p>
                  </a:txBody>
                  <a:tcPr marL="182880" marR="182880" marT="91440" marB="91440"/>
                </a:tc>
                <a:extLst>
                  <a:ext uri="{0D108BD9-81ED-4DB2-BD59-A6C34878D82A}">
                    <a16:rowId xmlns:a16="http://schemas.microsoft.com/office/drawing/2014/main" val="10002"/>
                  </a:ext>
                </a:extLst>
              </a:tr>
              <a:tr h="11492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t>302</a:t>
                      </a:r>
                    </a:p>
                  </a:txBody>
                  <a:tcPr marL="182880" marR="182880" marT="91440" marB="91440"/>
                </a:tc>
                <a:tc>
                  <a:txBody>
                    <a:bodyPr/>
                    <a:lstStyle/>
                    <a:p>
                      <a:r>
                        <a:rPr lang="en-US" sz="2400"/>
                        <a:t>LIP - Heritage or Indigenous Language</a:t>
                      </a:r>
                    </a:p>
                  </a:txBody>
                  <a:tcPr marL="182880" marR="182880" marT="91440" marB="9144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t>State</a:t>
                      </a:r>
                    </a:p>
                  </a:txBody>
                  <a:tcPr marL="182880" marR="182880" marT="91440" marB="91440"/>
                </a:tc>
                <a:extLst>
                  <a:ext uri="{0D108BD9-81ED-4DB2-BD59-A6C34878D82A}">
                    <a16:rowId xmlns:a16="http://schemas.microsoft.com/office/drawing/2014/main" val="705502779"/>
                  </a:ext>
                </a:extLst>
              </a:tr>
              <a:tr h="1040528">
                <a:tc>
                  <a:txBody>
                    <a:bodyPr/>
                    <a:lstStyle/>
                    <a:p>
                      <a:pPr lvl="0" algn="ctr"/>
                      <a:r>
                        <a:rPr lang="en-US" sz="2400"/>
                        <a:t>303</a:t>
                      </a:r>
                    </a:p>
                  </a:txBody>
                  <a:tcPr marL="182880" marR="182880" marT="91440" marB="91440"/>
                </a:tc>
                <a:tc>
                  <a:txBody>
                    <a:bodyPr/>
                    <a:lstStyle/>
                    <a:p>
                      <a:r>
                        <a:rPr lang="en-US" sz="2400"/>
                        <a:t>LIP - Newcomer Program (Various Models)</a:t>
                      </a:r>
                    </a:p>
                  </a:txBody>
                  <a:tcPr marL="182880" marR="182880" marT="91440" marB="9144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t>State</a:t>
                      </a:r>
                    </a:p>
                  </a:txBody>
                  <a:tcPr marL="182880" marR="182880" marT="91440" marB="91440"/>
                </a:tc>
                <a:extLst>
                  <a:ext uri="{0D108BD9-81ED-4DB2-BD59-A6C34878D82A}">
                    <a16:rowId xmlns:a16="http://schemas.microsoft.com/office/drawing/2014/main" val="10004"/>
                  </a:ext>
                </a:extLst>
              </a:tr>
              <a:tr h="10405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t>304</a:t>
                      </a:r>
                    </a:p>
                  </a:txBody>
                  <a:tcPr marL="182880" marR="182880" marT="91440" marB="91440"/>
                </a:tc>
                <a:tc>
                  <a:txBody>
                    <a:bodyPr/>
                    <a:lstStyle/>
                    <a:p>
                      <a:r>
                        <a:rPr lang="en-US" sz="2400"/>
                        <a:t>LIP - One-Way Immersion Program</a:t>
                      </a:r>
                    </a:p>
                  </a:txBody>
                  <a:tcPr marL="182880" marR="182880" marT="91440" marB="9144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t>State</a:t>
                      </a:r>
                    </a:p>
                  </a:txBody>
                  <a:tcPr marL="182880" marR="182880" marT="91440" marB="91440"/>
                </a:tc>
                <a:extLst>
                  <a:ext uri="{0D108BD9-81ED-4DB2-BD59-A6C34878D82A}">
                    <a16:rowId xmlns:a16="http://schemas.microsoft.com/office/drawing/2014/main" val="10008"/>
                  </a:ext>
                </a:extLst>
              </a:tr>
              <a:tr h="18228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t>305</a:t>
                      </a:r>
                    </a:p>
                  </a:txBody>
                  <a:tcPr marL="182880" marR="182880"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LIP - Structured English Immersion Program or other predominantly English Language Instructional Models</a:t>
                      </a:r>
                    </a:p>
                  </a:txBody>
                  <a:tcPr marL="182880" marR="182880" marT="91440" marB="9144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t>State</a:t>
                      </a:r>
                    </a:p>
                  </a:txBody>
                  <a:tcPr marL="182880" marR="182880" marT="91440" marB="91440"/>
                </a:tc>
                <a:extLst>
                  <a:ext uri="{0D108BD9-81ED-4DB2-BD59-A6C34878D82A}">
                    <a16:rowId xmlns:a16="http://schemas.microsoft.com/office/drawing/2014/main" val="1247403467"/>
                  </a:ext>
                </a:extLst>
              </a:tr>
              <a:tr h="10405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t>306</a:t>
                      </a:r>
                    </a:p>
                  </a:txBody>
                  <a:tcPr marL="182880" marR="182880"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LIP - Transitional Bilingual Program</a:t>
                      </a:r>
                    </a:p>
                  </a:txBody>
                  <a:tcPr marL="182880" marR="182880" marT="91440" marB="9144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t>State</a:t>
                      </a:r>
                    </a:p>
                  </a:txBody>
                  <a:tcPr marL="182880" marR="182880" marT="91440" marB="91440"/>
                </a:tc>
                <a:extLst>
                  <a:ext uri="{0D108BD9-81ED-4DB2-BD59-A6C34878D82A}">
                    <a16:rowId xmlns:a16="http://schemas.microsoft.com/office/drawing/2014/main" val="1090671148"/>
                  </a:ext>
                </a:extLst>
              </a:tr>
            </a:tbl>
          </a:graphicData>
        </a:graphic>
      </p:graphicFrame>
      <p:graphicFrame>
        <p:nvGraphicFramePr>
          <p:cNvPr id="6" name="Table 5">
            <a:extLst>
              <a:ext uri="{FF2B5EF4-FFF2-40B4-BE49-F238E27FC236}">
                <a16:creationId xmlns:a16="http://schemas.microsoft.com/office/drawing/2014/main" id="{54FED750-618A-466F-8385-02A2DADF2F49}"/>
              </a:ext>
            </a:extLst>
          </p:cNvPr>
          <p:cNvGraphicFramePr>
            <a:graphicFrameLocks noGrp="1"/>
          </p:cNvGraphicFramePr>
          <p:nvPr>
            <p:extLst>
              <p:ext uri="{D42A27DB-BD31-4B8C-83A1-F6EECF244321}">
                <p14:modId xmlns:p14="http://schemas.microsoft.com/office/powerpoint/2010/main" val="4287452371"/>
              </p:ext>
            </p:extLst>
          </p:nvPr>
        </p:nvGraphicFramePr>
        <p:xfrm>
          <a:off x="16026908" y="2489918"/>
          <a:ext cx="7472105" cy="9365963"/>
        </p:xfrm>
        <a:graphic>
          <a:graphicData uri="http://schemas.openxmlformats.org/drawingml/2006/table">
            <a:tbl>
              <a:tblPr firstRow="1" bandRow="1">
                <a:tableStyleId>{F5AB1C69-6EDB-4FF4-983F-18BD219EF322}</a:tableStyleId>
              </a:tblPr>
              <a:tblGrid>
                <a:gridCol w="1316911">
                  <a:extLst>
                    <a:ext uri="{9D8B030D-6E8A-4147-A177-3AD203B41FA5}">
                      <a16:colId xmlns:a16="http://schemas.microsoft.com/office/drawing/2014/main" val="20000"/>
                    </a:ext>
                  </a:extLst>
                </a:gridCol>
                <a:gridCol w="4643726">
                  <a:extLst>
                    <a:ext uri="{9D8B030D-6E8A-4147-A177-3AD203B41FA5}">
                      <a16:colId xmlns:a16="http://schemas.microsoft.com/office/drawing/2014/main" val="20001"/>
                    </a:ext>
                  </a:extLst>
                </a:gridCol>
                <a:gridCol w="1511468">
                  <a:extLst>
                    <a:ext uri="{9D8B030D-6E8A-4147-A177-3AD203B41FA5}">
                      <a16:colId xmlns:a16="http://schemas.microsoft.com/office/drawing/2014/main" val="20002"/>
                    </a:ext>
                  </a:extLst>
                </a:gridCol>
              </a:tblGrid>
              <a:tr h="742780">
                <a:tc>
                  <a:txBody>
                    <a:bodyPr/>
                    <a:lstStyle/>
                    <a:p>
                      <a:pPr algn="ctr"/>
                      <a:r>
                        <a:rPr lang="en-US" sz="2800" err="1"/>
                        <a:t>Codeo</a:t>
                      </a:r>
                      <a:endParaRPr lang="en-US" sz="2800">
                        <a:solidFill>
                          <a:schemeClr val="tx1"/>
                        </a:solidFill>
                      </a:endParaRPr>
                    </a:p>
                  </a:txBody>
                  <a:tcPr marL="182880" marR="182880" marT="91440" marB="91440"/>
                </a:tc>
                <a:tc>
                  <a:txBody>
                    <a:bodyPr/>
                    <a:lstStyle/>
                    <a:p>
                      <a:pPr algn="ctr"/>
                      <a:r>
                        <a:rPr lang="en-US" sz="2800" baseline="0"/>
                        <a:t>Program</a:t>
                      </a:r>
                      <a:endParaRPr lang="en-US" sz="2800">
                        <a:solidFill>
                          <a:schemeClr val="tx1"/>
                        </a:solidFill>
                      </a:endParaRPr>
                    </a:p>
                  </a:txBody>
                  <a:tcPr marL="182880" marR="182880" marT="91440" marB="91440"/>
                </a:tc>
                <a:tc>
                  <a:txBody>
                    <a:bodyPr/>
                    <a:lstStyle/>
                    <a:p>
                      <a:pPr algn="ctr"/>
                      <a:r>
                        <a:rPr lang="en-US" sz="2800"/>
                        <a:t>Type</a:t>
                      </a:r>
                      <a:endParaRPr lang="en-US" sz="2800">
                        <a:solidFill>
                          <a:schemeClr val="tx1"/>
                        </a:solidFill>
                      </a:endParaRPr>
                    </a:p>
                  </a:txBody>
                  <a:tcPr marL="182880" marR="182880" marT="91440" marB="91440"/>
                </a:tc>
                <a:extLst>
                  <a:ext uri="{0D108BD9-81ED-4DB2-BD59-A6C34878D82A}">
                    <a16:rowId xmlns:a16="http://schemas.microsoft.com/office/drawing/2014/main" val="10000"/>
                  </a:ext>
                </a:extLst>
              </a:tr>
              <a:tr h="1058992">
                <a:tc>
                  <a:txBody>
                    <a:bodyPr/>
                    <a:lstStyle/>
                    <a:p>
                      <a:pPr lvl="0" algn="ctr"/>
                      <a:r>
                        <a:rPr lang="en-US" sz="2800"/>
                        <a:t>122</a:t>
                      </a:r>
                    </a:p>
                  </a:txBody>
                  <a:tcPr marL="182880" marR="182880" marT="91440" marB="91440"/>
                </a:tc>
                <a:tc>
                  <a:txBody>
                    <a:bodyPr/>
                    <a:lstStyle/>
                    <a:p>
                      <a:pPr lvl="0"/>
                      <a:r>
                        <a:rPr lang="en-US" sz="2800" baseline="0"/>
                        <a:t>Title I Part A Basic Targeted</a:t>
                      </a:r>
                      <a:endParaRPr lang="en-US" sz="2800"/>
                    </a:p>
                  </a:txBody>
                  <a:tcPr marL="182880" marR="182880" marT="91440" marB="91440"/>
                </a:tc>
                <a:tc>
                  <a:txBody>
                    <a:bodyPr/>
                    <a:lstStyle/>
                    <a:p>
                      <a:pPr lvl="0" algn="ctr"/>
                      <a:r>
                        <a:rPr lang="en-US" sz="2800"/>
                        <a:t>Federal</a:t>
                      </a:r>
                    </a:p>
                  </a:txBody>
                  <a:tcPr marL="182880" marR="182880" marT="91440" marB="91440"/>
                </a:tc>
                <a:extLst>
                  <a:ext uri="{0D108BD9-81ED-4DB2-BD59-A6C34878D82A}">
                    <a16:rowId xmlns:a16="http://schemas.microsoft.com/office/drawing/2014/main" val="10001"/>
                  </a:ext>
                </a:extLst>
              </a:tr>
              <a:tr h="742780">
                <a:tc>
                  <a:txBody>
                    <a:bodyPr/>
                    <a:lstStyle/>
                    <a:p>
                      <a:pPr lvl="0" algn="ctr"/>
                      <a:r>
                        <a:rPr lang="en-US" sz="2800"/>
                        <a:t>174</a:t>
                      </a:r>
                    </a:p>
                  </a:txBody>
                  <a:tcPr marL="182880" marR="182880" marT="91440" marB="91440"/>
                </a:tc>
                <a:tc>
                  <a:txBody>
                    <a:bodyPr/>
                    <a:lstStyle/>
                    <a:p>
                      <a:pPr lvl="0"/>
                      <a:r>
                        <a:rPr lang="en-US" sz="2800" baseline="0"/>
                        <a:t>Title I Part A Neglected</a:t>
                      </a:r>
                      <a:endParaRPr lang="en-US" sz="2800"/>
                    </a:p>
                  </a:txBody>
                  <a:tcPr marL="182880" marR="182880" marT="91440" marB="9144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t>Federal</a:t>
                      </a:r>
                    </a:p>
                  </a:txBody>
                  <a:tcPr marL="182880" marR="182880" marT="91440" marB="91440"/>
                </a:tc>
                <a:extLst>
                  <a:ext uri="{0D108BD9-81ED-4DB2-BD59-A6C34878D82A}">
                    <a16:rowId xmlns:a16="http://schemas.microsoft.com/office/drawing/2014/main" val="10002"/>
                  </a:ext>
                </a:extLst>
              </a:tr>
              <a:tr h="8382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t>191</a:t>
                      </a:r>
                    </a:p>
                  </a:txBody>
                  <a:tcPr marL="182880" marR="182880"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t>Homeless Program</a:t>
                      </a:r>
                    </a:p>
                  </a:txBody>
                  <a:tcPr marL="182880" marR="182880" marT="91440" marB="9144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t>Federal</a:t>
                      </a:r>
                    </a:p>
                  </a:txBody>
                  <a:tcPr marL="182880" marR="182880" marT="91440" marB="91440"/>
                </a:tc>
                <a:extLst>
                  <a:ext uri="{0D108BD9-81ED-4DB2-BD59-A6C34878D82A}">
                    <a16:rowId xmlns:a16="http://schemas.microsoft.com/office/drawing/2014/main" val="10003"/>
                  </a:ext>
                </a:extLst>
              </a:tr>
              <a:tr h="11537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t>192</a:t>
                      </a:r>
                    </a:p>
                  </a:txBody>
                  <a:tcPr marL="182880" marR="182880"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t>Armed Forces Family Member</a:t>
                      </a:r>
                    </a:p>
                  </a:txBody>
                  <a:tcPr marL="182880" marR="182880" marT="91440" marB="9144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t>Federal</a:t>
                      </a:r>
                    </a:p>
                  </a:txBody>
                  <a:tcPr marL="182880" marR="182880" marT="91440" marB="91440"/>
                </a:tc>
                <a:extLst>
                  <a:ext uri="{0D108BD9-81ED-4DB2-BD59-A6C34878D82A}">
                    <a16:rowId xmlns:a16="http://schemas.microsoft.com/office/drawing/2014/main" val="705502779"/>
                  </a:ext>
                </a:extLst>
              </a:tr>
              <a:tr h="896867">
                <a:tc>
                  <a:txBody>
                    <a:bodyPr/>
                    <a:lstStyle/>
                    <a:p>
                      <a:pPr lvl="0" algn="ctr"/>
                      <a:r>
                        <a:rPr lang="en-US" sz="2800"/>
                        <a:t>101*</a:t>
                      </a:r>
                    </a:p>
                  </a:txBody>
                  <a:tcPr marL="182880" marR="182880" marT="91440" marB="91440"/>
                </a:tc>
                <a:tc>
                  <a:txBody>
                    <a:bodyPr/>
                    <a:lstStyle/>
                    <a:p>
                      <a:pPr lvl="0"/>
                      <a:r>
                        <a:rPr lang="en-US" sz="2800"/>
                        <a:t>504 Accommodation</a:t>
                      </a:r>
                      <a:r>
                        <a:rPr lang="en-US" sz="2800" baseline="0"/>
                        <a:t> Plan</a:t>
                      </a:r>
                      <a:endParaRPr lang="en-US" sz="2800"/>
                    </a:p>
                  </a:txBody>
                  <a:tcPr marL="182880" marR="182880" marT="91440" marB="9144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t>State</a:t>
                      </a:r>
                    </a:p>
                  </a:txBody>
                  <a:tcPr marL="182880" marR="182880" marT="91440" marB="91440"/>
                </a:tc>
                <a:extLst>
                  <a:ext uri="{0D108BD9-81ED-4DB2-BD59-A6C34878D82A}">
                    <a16:rowId xmlns:a16="http://schemas.microsoft.com/office/drawing/2014/main" val="10004"/>
                  </a:ext>
                </a:extLst>
              </a:tr>
              <a:tr h="742780">
                <a:tc>
                  <a:txBody>
                    <a:bodyPr/>
                    <a:lstStyle/>
                    <a:p>
                      <a:pPr lvl="0" algn="ctr"/>
                      <a:r>
                        <a:rPr lang="en-US" sz="2800"/>
                        <a:t>108</a:t>
                      </a:r>
                    </a:p>
                  </a:txBody>
                  <a:tcPr marL="182880" marR="182880" marT="91440" marB="91440"/>
                </a:tc>
                <a:tc>
                  <a:txBody>
                    <a:bodyPr/>
                    <a:lstStyle/>
                    <a:p>
                      <a:pPr lvl="0"/>
                      <a:r>
                        <a:rPr lang="en-US" sz="2800"/>
                        <a:t>Opportunity Program</a:t>
                      </a:r>
                    </a:p>
                  </a:txBody>
                  <a:tcPr marL="182880" marR="182880" marT="91440" marB="9144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t>State</a:t>
                      </a:r>
                    </a:p>
                  </a:txBody>
                  <a:tcPr marL="182880" marR="182880" marT="91440" marB="91440"/>
                </a:tc>
                <a:extLst>
                  <a:ext uri="{0D108BD9-81ED-4DB2-BD59-A6C34878D82A}">
                    <a16:rowId xmlns:a16="http://schemas.microsoft.com/office/drawing/2014/main" val="10005"/>
                  </a:ext>
                </a:extLst>
              </a:tr>
              <a:tr h="1058992">
                <a:tc>
                  <a:txBody>
                    <a:bodyPr/>
                    <a:lstStyle/>
                    <a:p>
                      <a:pPr lvl="0" algn="ctr"/>
                      <a:r>
                        <a:rPr lang="en-US" sz="2800"/>
                        <a:t>113</a:t>
                      </a:r>
                    </a:p>
                  </a:txBody>
                  <a:tcPr marL="182880" marR="182880" marT="91440" marB="91440"/>
                </a:tc>
                <a:tc>
                  <a:txBody>
                    <a:bodyPr/>
                    <a:lstStyle/>
                    <a:p>
                      <a:pPr lvl="0"/>
                      <a:r>
                        <a:rPr lang="en-US" sz="2800"/>
                        <a:t>California Partnership Academy</a:t>
                      </a:r>
                    </a:p>
                  </a:txBody>
                  <a:tcPr marL="182880" marR="182880" marT="91440" marB="9144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t>State</a:t>
                      </a:r>
                    </a:p>
                  </a:txBody>
                  <a:tcPr marL="182880" marR="182880" marT="91440" marB="91440"/>
                </a:tc>
                <a:extLst>
                  <a:ext uri="{0D108BD9-81ED-4DB2-BD59-A6C34878D82A}">
                    <a16:rowId xmlns:a16="http://schemas.microsoft.com/office/drawing/2014/main" val="10006"/>
                  </a:ext>
                </a:extLst>
              </a:tr>
              <a:tr h="1155440">
                <a:tc>
                  <a:txBody>
                    <a:bodyPr/>
                    <a:lstStyle/>
                    <a:p>
                      <a:pPr lvl="0" algn="ctr"/>
                      <a:r>
                        <a:rPr lang="en-US" sz="2800"/>
                        <a:t>162</a:t>
                      </a:r>
                    </a:p>
                  </a:txBody>
                  <a:tcPr marL="182880" marR="182880" marT="91440" marB="91440"/>
                </a:tc>
                <a:tc>
                  <a:txBody>
                    <a:bodyPr/>
                    <a:lstStyle/>
                    <a:p>
                      <a:pPr lvl="0"/>
                      <a:r>
                        <a:rPr lang="en-US" sz="2800"/>
                        <a:t>Pregnant</a:t>
                      </a:r>
                      <a:r>
                        <a:rPr lang="en-US" sz="2800" baseline="0"/>
                        <a:t> or Parenting Programs (formerly Cal-SAFE)</a:t>
                      </a:r>
                      <a:endParaRPr lang="en-US" sz="2800"/>
                    </a:p>
                  </a:txBody>
                  <a:tcPr marL="182880" marR="182880" marT="91440" marB="9144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t>State</a:t>
                      </a:r>
                    </a:p>
                  </a:txBody>
                  <a:tcPr marL="182880" marR="182880" marT="91440" marB="91440"/>
                </a:tc>
                <a:extLst>
                  <a:ext uri="{0D108BD9-81ED-4DB2-BD59-A6C34878D82A}">
                    <a16:rowId xmlns:a16="http://schemas.microsoft.com/office/drawing/2014/main" val="10007"/>
                  </a:ext>
                </a:extLst>
              </a:tr>
              <a:tr h="7427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strike="sngStrike"/>
                        <a:t>185</a:t>
                      </a:r>
                    </a:p>
                  </a:txBody>
                  <a:tcPr marL="182880" marR="182880"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t>Transitional Kindergarten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strike="noStrike"/>
                        <a:t>(Now taken from Grade Level)</a:t>
                      </a:r>
                    </a:p>
                  </a:txBody>
                  <a:tcPr marL="182880" marR="182880" marT="91440" marB="9144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t>State</a:t>
                      </a:r>
                    </a:p>
                  </a:txBody>
                  <a:tcPr marL="182880" marR="182880" marT="91440" marB="91440"/>
                </a:tc>
                <a:extLst>
                  <a:ext uri="{0D108BD9-81ED-4DB2-BD59-A6C34878D82A}">
                    <a16:rowId xmlns:a16="http://schemas.microsoft.com/office/drawing/2014/main" val="10008"/>
                  </a:ext>
                </a:extLst>
              </a:tr>
            </a:tbl>
          </a:graphicData>
        </a:graphic>
      </p:graphicFrame>
      <p:sp>
        <p:nvSpPr>
          <p:cNvPr id="7" name="TextBox 6">
            <a:extLst>
              <a:ext uri="{FF2B5EF4-FFF2-40B4-BE49-F238E27FC236}">
                <a16:creationId xmlns:a16="http://schemas.microsoft.com/office/drawing/2014/main" id="{84FF9027-ADE1-4843-914B-BB4ECC240E57}"/>
              </a:ext>
            </a:extLst>
          </p:cNvPr>
          <p:cNvSpPr txBox="1"/>
          <p:nvPr/>
        </p:nvSpPr>
        <p:spPr>
          <a:xfrm>
            <a:off x="5178600" y="1523838"/>
            <a:ext cx="6859465" cy="843324"/>
          </a:xfrm>
          <a:prstGeom prst="rect">
            <a:avLst/>
          </a:prstGeom>
          <a:noFill/>
        </p:spPr>
        <p:txBody>
          <a:bodyPr wrap="square" rtlCol="0">
            <a:spAutoFit/>
          </a:bodyPr>
          <a:lstStyle/>
          <a:p>
            <a:pPr>
              <a:defRPr/>
            </a:pPr>
            <a:r>
              <a:rPr lang="en-US" sz="4800" b="1">
                <a:solidFill>
                  <a:srgbClr val="FFFFFF"/>
                </a:solidFill>
                <a:latin typeface="Aeries Sans"/>
              </a:rPr>
              <a:t>Collected in Fall 1</a:t>
            </a:r>
          </a:p>
        </p:txBody>
      </p:sp>
      <p:sp>
        <p:nvSpPr>
          <p:cNvPr id="8" name="TextBox 7">
            <a:extLst>
              <a:ext uri="{FF2B5EF4-FFF2-40B4-BE49-F238E27FC236}">
                <a16:creationId xmlns:a16="http://schemas.microsoft.com/office/drawing/2014/main" id="{EC934649-EB1D-42A3-A648-1AAEA0871B47}"/>
              </a:ext>
            </a:extLst>
          </p:cNvPr>
          <p:cNvSpPr txBox="1"/>
          <p:nvPr/>
        </p:nvSpPr>
        <p:spPr>
          <a:xfrm>
            <a:off x="15992272" y="1558299"/>
            <a:ext cx="7472105" cy="830997"/>
          </a:xfrm>
          <a:prstGeom prst="rect">
            <a:avLst/>
          </a:prstGeom>
          <a:noFill/>
        </p:spPr>
        <p:txBody>
          <a:bodyPr wrap="square" rtlCol="0">
            <a:spAutoFit/>
          </a:bodyPr>
          <a:lstStyle/>
          <a:p>
            <a:pPr algn="ctr">
              <a:defRPr/>
            </a:pPr>
            <a:r>
              <a:rPr lang="en-US" sz="4800" b="1">
                <a:solidFill>
                  <a:srgbClr val="FFFFFF"/>
                </a:solidFill>
                <a:latin typeface="Aeries Sans"/>
              </a:rPr>
              <a:t>Collected in End of Year</a:t>
            </a:r>
          </a:p>
        </p:txBody>
      </p:sp>
      <p:sp>
        <p:nvSpPr>
          <p:cNvPr id="2" name="Rectangle 1">
            <a:extLst>
              <a:ext uri="{FF2B5EF4-FFF2-40B4-BE49-F238E27FC236}">
                <a16:creationId xmlns:a16="http://schemas.microsoft.com/office/drawing/2014/main" id="{257D9667-0661-01E1-0124-31A1292772BF}"/>
              </a:ext>
            </a:extLst>
          </p:cNvPr>
          <p:cNvSpPr/>
          <p:nvPr/>
        </p:nvSpPr>
        <p:spPr>
          <a:xfrm>
            <a:off x="429017" y="12373823"/>
            <a:ext cx="21211784" cy="83099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Nunito Sans" pitchFamily="2" charset="0"/>
              </a:rPr>
              <a:t>Student Program records should be regularly updated in CALPADS  throughout the year regardless of the submission period.</a:t>
            </a:r>
          </a:p>
        </p:txBody>
      </p:sp>
    </p:spTree>
    <p:extLst>
      <p:ext uri="{BB962C8B-B14F-4D97-AF65-F5344CB8AC3E}">
        <p14:creationId xmlns:p14="http://schemas.microsoft.com/office/powerpoint/2010/main" val="154384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anim calcmode="lin" valueType="num">
                                      <p:cBhvr>
                                        <p:cTn id="10" dur="1000" fill="hold"/>
                                        <p:tgtEl>
                                          <p:spTgt spid="4"/>
                                        </p:tgtEl>
                                        <p:attrNameLst>
                                          <p:attrName>ppt_x</p:attrName>
                                        </p:attrNameLst>
                                      </p:cBhvr>
                                      <p:tavLst>
                                        <p:tav tm="0">
                                          <p:val>
                                            <p:strVal val="#ppt_x"/>
                                          </p:val>
                                        </p:tav>
                                        <p:tav tm="100000">
                                          <p:val>
                                            <p:strVal val="#ppt_x"/>
                                          </p:val>
                                        </p:tav>
                                      </p:tavLst>
                                    </p:anim>
                                    <p:anim calcmode="lin" valueType="num">
                                      <p:cBhvr>
                                        <p:cTn id="11" dur="1000" fill="hold"/>
                                        <p:tgtEl>
                                          <p:spTgt spid="4"/>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42"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24">
      <a:dk1>
        <a:sysClr val="windowText" lastClr="000000"/>
      </a:dk1>
      <a:lt1>
        <a:srgbClr val="FCFCFC"/>
      </a:lt1>
      <a:dk2>
        <a:srgbClr val="3F3F3F"/>
      </a:dk2>
      <a:lt2>
        <a:srgbClr val="FCFCFC"/>
      </a:lt2>
      <a:accent1>
        <a:srgbClr val="3DC1BD"/>
      </a:accent1>
      <a:accent2>
        <a:srgbClr val="FF715B"/>
      </a:accent2>
      <a:accent3>
        <a:srgbClr val="555FAD"/>
      </a:accent3>
      <a:accent4>
        <a:srgbClr val="19929B"/>
      </a:accent4>
      <a:accent5>
        <a:srgbClr val="C13131"/>
      </a:accent5>
      <a:accent6>
        <a:srgbClr val="8E8016"/>
      </a:accent6>
      <a:hlink>
        <a:srgbClr val="31B0C1"/>
      </a:hlink>
      <a:folHlink>
        <a:srgbClr val="31B0C1"/>
      </a:folHlink>
    </a:clrScheme>
    <a:fontScheme name="Custom 141">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33781529_Tech pitch deck_RVA_v5" id="{A2EB78D0-E53B-4F6A-BDEB-161D0EE79897}" vid="{43D59DC8-94C0-4D1D-B6DD-8A7938E09C7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3640</TotalTime>
  <Words>2968</Words>
  <Application>Microsoft Office PowerPoint</Application>
  <PresentationFormat>Custom</PresentationFormat>
  <Paragraphs>386</Paragraphs>
  <Slides>18</Slides>
  <Notes>15</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18</vt:i4>
      </vt:variant>
    </vt:vector>
  </HeadingPairs>
  <TitlesOfParts>
    <vt:vector size="38" baseType="lpstr">
      <vt:lpstr>Aeries Sans</vt:lpstr>
      <vt:lpstr>Aeries Sans Medium</vt:lpstr>
      <vt:lpstr>Aeries Sans Ultra-Bold</vt:lpstr>
      <vt:lpstr>Arial</vt:lpstr>
      <vt:lpstr>Arial Black</vt:lpstr>
      <vt:lpstr>Arial,Sans-Serif</vt:lpstr>
      <vt:lpstr>Calibri</vt:lpstr>
      <vt:lpstr>Calibri Light</vt:lpstr>
      <vt:lpstr>Helvetica Neue</vt:lpstr>
      <vt:lpstr>Lato</vt:lpstr>
      <vt:lpstr>Nunito Sans</vt:lpstr>
      <vt:lpstr>Nunito Sans Bold</vt:lpstr>
      <vt:lpstr>Nunito Sans Heavy</vt:lpstr>
      <vt:lpstr>Nunito Sans Italics</vt:lpstr>
      <vt:lpstr>Tahoma</vt:lpstr>
      <vt:lpstr>Times New Roman</vt:lpstr>
      <vt:lpstr>1_Office Theme</vt:lpstr>
      <vt:lpstr>Simple Light</vt:lpstr>
      <vt:lpstr>2_Office Theme</vt:lpstr>
      <vt:lpstr>Office Theme</vt:lpstr>
      <vt:lpstr>PowerPoint Presentation</vt:lpstr>
      <vt:lpstr>702: CALPADS Basics: Program Data Management</vt:lpstr>
      <vt:lpstr>PowerPoint Presentation</vt:lpstr>
      <vt:lpstr>CALPADS SYSTEM LINKAGES</vt:lpstr>
      <vt:lpstr>PowerPoint Presentation</vt:lpstr>
      <vt:lpstr>PowerPoint Presentation</vt:lpstr>
      <vt:lpstr>Student Subgroups Reporting</vt:lpstr>
      <vt:lpstr>PowerPoint Presentation</vt:lpstr>
      <vt:lpstr>PowerPoint Presentation</vt:lpstr>
      <vt:lpstr>PowerPoint Presentation</vt:lpstr>
      <vt:lpstr>Eligibility 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Jan Tokorcheck</cp:lastModifiedBy>
  <cp:revision>1</cp:revision>
  <cp:lastPrinted>2023-02-27T01:06:06Z</cp:lastPrinted>
  <dcterms:created xsi:type="dcterms:W3CDTF">2014-09-26T10:57:37Z</dcterms:created>
  <dcterms:modified xsi:type="dcterms:W3CDTF">2024-03-04T04:12:05Z</dcterms:modified>
</cp:coreProperties>
</file>