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0" r:id="rId4"/>
    <p:sldId id="258" r:id="rId5"/>
    <p:sldId id="265" r:id="rId6"/>
    <p:sldId id="259" r:id="rId7"/>
    <p:sldId id="262" r:id="rId8"/>
    <p:sldId id="271" r:id="rId9"/>
    <p:sldId id="266" r:id="rId10"/>
    <p:sldId id="264" r:id="rId11"/>
    <p:sldId id="267" r:id="rId12"/>
    <p:sldId id="272" r:id="rId13"/>
    <p:sldId id="26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83656" autoAdjust="0"/>
  </p:normalViewPr>
  <p:slideViewPr>
    <p:cSldViewPr snapToGrid="0">
      <p:cViewPr varScale="1">
        <p:scale>
          <a:sx n="92" d="100"/>
          <a:sy n="92" d="100"/>
        </p:scale>
        <p:origin x="11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viola Cisneros" userId="a16175a0-2140-49f4-8a96-1c4b989eb429" providerId="ADAL" clId="{97F34C51-E66C-46BA-8408-D9008B281884}"/>
    <pc:docChg chg="undo custSel modSld sldOrd">
      <pc:chgData name="Flaviola Cisneros" userId="a16175a0-2140-49f4-8a96-1c4b989eb429" providerId="ADAL" clId="{97F34C51-E66C-46BA-8408-D9008B281884}" dt="2023-08-03T22:15:55.222" v="375"/>
      <pc:docMkLst>
        <pc:docMk/>
      </pc:docMkLst>
      <pc:sldChg chg="modSp mod">
        <pc:chgData name="Flaviola Cisneros" userId="a16175a0-2140-49f4-8a96-1c4b989eb429" providerId="ADAL" clId="{97F34C51-E66C-46BA-8408-D9008B281884}" dt="2023-08-03T22:01:58.997" v="314" actId="1035"/>
        <pc:sldMkLst>
          <pc:docMk/>
          <pc:sldMk cId="1392990210" sldId="256"/>
        </pc:sldMkLst>
        <pc:spChg chg="mod">
          <ac:chgData name="Flaviola Cisneros" userId="a16175a0-2140-49f4-8a96-1c4b989eb429" providerId="ADAL" clId="{97F34C51-E66C-46BA-8408-D9008B281884}" dt="2023-08-03T22:01:58.997" v="314" actId="1035"/>
          <ac:spMkLst>
            <pc:docMk/>
            <pc:sldMk cId="1392990210" sldId="256"/>
            <ac:spMk id="2" creationId="{E382E853-1606-53B7-B1F6-FF587761B72B}"/>
          </ac:spMkLst>
        </pc:spChg>
        <pc:spChg chg="mod">
          <ac:chgData name="Flaviola Cisneros" userId="a16175a0-2140-49f4-8a96-1c4b989eb429" providerId="ADAL" clId="{97F34C51-E66C-46BA-8408-D9008B281884}" dt="2023-08-03T21:43:39.838" v="111" actId="20577"/>
          <ac:spMkLst>
            <pc:docMk/>
            <pc:sldMk cId="1392990210" sldId="256"/>
            <ac:spMk id="3" creationId="{40A022A9-E96C-9D6A-16A7-C6CDE1475569}"/>
          </ac:spMkLst>
        </pc:spChg>
        <pc:picChg chg="mod">
          <ac:chgData name="Flaviola Cisneros" userId="a16175a0-2140-49f4-8a96-1c4b989eb429" providerId="ADAL" clId="{97F34C51-E66C-46BA-8408-D9008B281884}" dt="2023-08-03T21:44:37.845" v="113" actId="1440"/>
          <ac:picMkLst>
            <pc:docMk/>
            <pc:sldMk cId="1392990210" sldId="256"/>
            <ac:picMk id="5" creationId="{66C12E19-B1FE-E16D-82B1-39C304D1AF6D}"/>
          </ac:picMkLst>
        </pc:picChg>
      </pc:sldChg>
      <pc:sldChg chg="addSp modSp mod">
        <pc:chgData name="Flaviola Cisneros" userId="a16175a0-2140-49f4-8a96-1c4b989eb429" providerId="ADAL" clId="{97F34C51-E66C-46BA-8408-D9008B281884}" dt="2023-08-03T22:07:39.726" v="329" actId="1076"/>
        <pc:sldMkLst>
          <pc:docMk/>
          <pc:sldMk cId="293196782" sldId="257"/>
        </pc:sldMkLst>
        <pc:spChg chg="mod">
          <ac:chgData name="Flaviola Cisneros" userId="a16175a0-2140-49f4-8a96-1c4b989eb429" providerId="ADAL" clId="{97F34C51-E66C-46BA-8408-D9008B281884}" dt="2023-08-03T22:07:39.726" v="329" actId="1076"/>
          <ac:spMkLst>
            <pc:docMk/>
            <pc:sldMk cId="293196782" sldId="257"/>
            <ac:spMk id="2" creationId="{0071B566-76BA-7E6C-5DAE-7CB9D28ABA56}"/>
          </ac:spMkLst>
        </pc:spChg>
        <pc:picChg chg="mod">
          <ac:chgData name="Flaviola Cisneros" userId="a16175a0-2140-49f4-8a96-1c4b989eb429" providerId="ADAL" clId="{97F34C51-E66C-46BA-8408-D9008B281884}" dt="2023-08-03T22:07:06.445" v="326" actId="14100"/>
          <ac:picMkLst>
            <pc:docMk/>
            <pc:sldMk cId="293196782" sldId="257"/>
            <ac:picMk id="4" creationId="{49323D88-ABA9-0E14-8F5F-A071830B63A4}"/>
          </ac:picMkLst>
        </pc:picChg>
        <pc:picChg chg="add mod">
          <ac:chgData name="Flaviola Cisneros" userId="a16175a0-2140-49f4-8a96-1c4b989eb429" providerId="ADAL" clId="{97F34C51-E66C-46BA-8408-D9008B281884}" dt="2023-08-03T22:07:29.437" v="328" actId="14100"/>
          <ac:picMkLst>
            <pc:docMk/>
            <pc:sldMk cId="293196782" sldId="257"/>
            <ac:picMk id="2050" creationId="{C2312B9F-4D75-7A2F-53B0-362CF5AC25A6}"/>
          </ac:picMkLst>
        </pc:picChg>
      </pc:sldChg>
      <pc:sldChg chg="addSp delSp modSp mod">
        <pc:chgData name="Flaviola Cisneros" userId="a16175a0-2140-49f4-8a96-1c4b989eb429" providerId="ADAL" clId="{97F34C51-E66C-46BA-8408-D9008B281884}" dt="2023-08-03T22:09:19.998" v="338" actId="14100"/>
        <pc:sldMkLst>
          <pc:docMk/>
          <pc:sldMk cId="4099119790" sldId="258"/>
        </pc:sldMkLst>
        <pc:spChg chg="mod">
          <ac:chgData name="Flaviola Cisneros" userId="a16175a0-2140-49f4-8a96-1c4b989eb429" providerId="ADAL" clId="{97F34C51-E66C-46BA-8408-D9008B281884}" dt="2023-08-03T22:09:19.998" v="338" actId="14100"/>
          <ac:spMkLst>
            <pc:docMk/>
            <pc:sldMk cId="4099119790" sldId="258"/>
            <ac:spMk id="2" creationId="{24E35DE5-CBBA-7178-751F-266BE88A0D9F}"/>
          </ac:spMkLst>
        </pc:spChg>
        <pc:picChg chg="mod">
          <ac:chgData name="Flaviola Cisneros" userId="a16175a0-2140-49f4-8a96-1c4b989eb429" providerId="ADAL" clId="{97F34C51-E66C-46BA-8408-D9008B281884}" dt="2023-08-03T22:08:33.811" v="332" actId="14100"/>
          <ac:picMkLst>
            <pc:docMk/>
            <pc:sldMk cId="4099119790" sldId="258"/>
            <ac:picMk id="4" creationId="{2E4841FD-B940-3409-51CE-C1621161B55F}"/>
          </ac:picMkLst>
        </pc:picChg>
        <pc:picChg chg="del">
          <ac:chgData name="Flaviola Cisneros" userId="a16175a0-2140-49f4-8a96-1c4b989eb429" providerId="ADAL" clId="{97F34C51-E66C-46BA-8408-D9008B281884}" dt="2023-08-03T21:46:49.288" v="126" actId="478"/>
          <ac:picMkLst>
            <pc:docMk/>
            <pc:sldMk cId="4099119790" sldId="258"/>
            <ac:picMk id="5" creationId="{DCD04E0E-AF31-D4F0-52DF-EDAFD6094D56}"/>
          </ac:picMkLst>
        </pc:picChg>
        <pc:picChg chg="add mod">
          <ac:chgData name="Flaviola Cisneros" userId="a16175a0-2140-49f4-8a96-1c4b989eb429" providerId="ADAL" clId="{97F34C51-E66C-46BA-8408-D9008B281884}" dt="2023-08-03T22:09:14.386" v="337" actId="14100"/>
          <ac:picMkLst>
            <pc:docMk/>
            <pc:sldMk cId="4099119790" sldId="258"/>
            <ac:picMk id="3074" creationId="{8DEC48A3-1F82-9697-9FA6-7CB26A28BADE}"/>
          </ac:picMkLst>
        </pc:picChg>
      </pc:sldChg>
      <pc:sldChg chg="addSp delSp modSp mod setBg">
        <pc:chgData name="Flaviola Cisneros" userId="a16175a0-2140-49f4-8a96-1c4b989eb429" providerId="ADAL" clId="{97F34C51-E66C-46BA-8408-D9008B281884}" dt="2023-08-03T22:11:27.842" v="345" actId="1076"/>
        <pc:sldMkLst>
          <pc:docMk/>
          <pc:sldMk cId="583886952" sldId="259"/>
        </pc:sldMkLst>
        <pc:spChg chg="del">
          <ac:chgData name="Flaviola Cisneros" userId="a16175a0-2140-49f4-8a96-1c4b989eb429" providerId="ADAL" clId="{97F34C51-E66C-46BA-8408-D9008B281884}" dt="2023-08-03T21:50:01.698" v="152" actId="478"/>
          <ac:spMkLst>
            <pc:docMk/>
            <pc:sldMk cId="583886952" sldId="259"/>
            <ac:spMk id="2" creationId="{82FC69C3-E36C-01B0-E134-D5E763CBB15B}"/>
          </ac:spMkLst>
        </pc:spChg>
        <pc:spChg chg="del">
          <ac:chgData name="Flaviola Cisneros" userId="a16175a0-2140-49f4-8a96-1c4b989eb429" providerId="ADAL" clId="{97F34C51-E66C-46BA-8408-D9008B281884}" dt="2023-08-03T21:50:04.980" v="154" actId="478"/>
          <ac:spMkLst>
            <pc:docMk/>
            <pc:sldMk cId="583886952" sldId="259"/>
            <ac:spMk id="5" creationId="{44811D63-F329-8BD2-0EDE-AD0FE013AC6E}"/>
          </ac:spMkLst>
        </pc:spChg>
        <pc:spChg chg="add mod">
          <ac:chgData name="Flaviola Cisneros" userId="a16175a0-2140-49f4-8a96-1c4b989eb429" providerId="ADAL" clId="{97F34C51-E66C-46BA-8408-D9008B281884}" dt="2023-08-03T21:52:57.444" v="203" actId="6549"/>
          <ac:spMkLst>
            <pc:docMk/>
            <pc:sldMk cId="583886952" sldId="259"/>
            <ac:spMk id="6" creationId="{7A08D9B6-E6CA-E999-429E-9EE42416535A}"/>
          </ac:spMkLst>
        </pc:spChg>
        <pc:picChg chg="del">
          <ac:chgData name="Flaviola Cisneros" userId="a16175a0-2140-49f4-8a96-1c4b989eb429" providerId="ADAL" clId="{97F34C51-E66C-46BA-8408-D9008B281884}" dt="2023-08-03T21:50:02.852" v="153" actId="478"/>
          <ac:picMkLst>
            <pc:docMk/>
            <pc:sldMk cId="583886952" sldId="259"/>
            <ac:picMk id="4" creationId="{A6618013-A89A-03D3-AFF0-0BEAE06D6B32}"/>
          </ac:picMkLst>
        </pc:picChg>
        <pc:picChg chg="add mod">
          <ac:chgData name="Flaviola Cisneros" userId="a16175a0-2140-49f4-8a96-1c4b989eb429" providerId="ADAL" clId="{97F34C51-E66C-46BA-8408-D9008B281884}" dt="2023-08-03T22:11:27.842" v="345" actId="1076"/>
          <ac:picMkLst>
            <pc:docMk/>
            <pc:sldMk cId="583886952" sldId="259"/>
            <ac:picMk id="5122" creationId="{541EDED3-0602-B795-3870-B352BB08D1E6}"/>
          </ac:picMkLst>
        </pc:picChg>
      </pc:sldChg>
      <pc:sldChg chg="delSp mod ord">
        <pc:chgData name="Flaviola Cisneros" userId="a16175a0-2140-49f4-8a96-1c4b989eb429" providerId="ADAL" clId="{97F34C51-E66C-46BA-8408-D9008B281884}" dt="2023-08-03T22:15:55.222" v="375"/>
        <pc:sldMkLst>
          <pc:docMk/>
          <pc:sldMk cId="3689762001" sldId="260"/>
        </pc:sldMkLst>
        <pc:picChg chg="del">
          <ac:chgData name="Flaviola Cisneros" userId="a16175a0-2140-49f4-8a96-1c4b989eb429" providerId="ADAL" clId="{97F34C51-E66C-46BA-8408-D9008B281884}" dt="2023-08-03T22:01:39.258" v="279" actId="478"/>
          <ac:picMkLst>
            <pc:docMk/>
            <pc:sldMk cId="3689762001" sldId="260"/>
            <ac:picMk id="7" creationId="{AE8680E8-6A36-873B-8BE4-3296E8EECDD0}"/>
          </ac:picMkLst>
        </pc:picChg>
      </pc:sldChg>
      <pc:sldChg chg="addSp delSp modSp mod">
        <pc:chgData name="Flaviola Cisneros" userId="a16175a0-2140-49f4-8a96-1c4b989eb429" providerId="ADAL" clId="{97F34C51-E66C-46BA-8408-D9008B281884}" dt="2023-08-03T22:13:17.141" v="361" actId="1076"/>
        <pc:sldMkLst>
          <pc:docMk/>
          <pc:sldMk cId="1000986100" sldId="262"/>
        </pc:sldMkLst>
        <pc:spChg chg="mod">
          <ac:chgData name="Flaviola Cisneros" userId="a16175a0-2140-49f4-8a96-1c4b989eb429" providerId="ADAL" clId="{97F34C51-E66C-46BA-8408-D9008B281884}" dt="2023-08-03T21:55:44.282" v="231" actId="20577"/>
          <ac:spMkLst>
            <pc:docMk/>
            <pc:sldMk cId="1000986100" sldId="262"/>
            <ac:spMk id="2" creationId="{0071B566-76BA-7E6C-5DAE-7CB9D28ABA56}"/>
          </ac:spMkLst>
        </pc:spChg>
        <pc:spChg chg="del">
          <ac:chgData name="Flaviola Cisneros" userId="a16175a0-2140-49f4-8a96-1c4b989eb429" providerId="ADAL" clId="{97F34C51-E66C-46BA-8408-D9008B281884}" dt="2023-08-03T21:53:40.009" v="208" actId="478"/>
          <ac:spMkLst>
            <pc:docMk/>
            <pc:sldMk cId="1000986100" sldId="262"/>
            <ac:spMk id="3" creationId="{AE9F40C4-2E78-4F73-65DF-858BA183D0B6}"/>
          </ac:spMkLst>
        </pc:spChg>
        <pc:spChg chg="del">
          <ac:chgData name="Flaviola Cisneros" userId="a16175a0-2140-49f4-8a96-1c4b989eb429" providerId="ADAL" clId="{97F34C51-E66C-46BA-8408-D9008B281884}" dt="2023-08-03T21:53:31.241" v="204" actId="478"/>
          <ac:spMkLst>
            <pc:docMk/>
            <pc:sldMk cId="1000986100" sldId="262"/>
            <ac:spMk id="5" creationId="{599F39B7-DE09-AB55-4A87-A14D9DD4977D}"/>
          </ac:spMkLst>
        </pc:spChg>
        <pc:spChg chg="del">
          <ac:chgData name="Flaviola Cisneros" userId="a16175a0-2140-49f4-8a96-1c4b989eb429" providerId="ADAL" clId="{97F34C51-E66C-46BA-8408-D9008B281884}" dt="2023-08-03T21:53:32.689" v="205" actId="478"/>
          <ac:spMkLst>
            <pc:docMk/>
            <pc:sldMk cId="1000986100" sldId="262"/>
            <ac:spMk id="6" creationId="{2DEFE95E-4A81-EC8A-CEB6-51C589EBBB5F}"/>
          </ac:spMkLst>
        </pc:spChg>
        <pc:spChg chg="del">
          <ac:chgData name="Flaviola Cisneros" userId="a16175a0-2140-49f4-8a96-1c4b989eb429" providerId="ADAL" clId="{97F34C51-E66C-46BA-8408-D9008B281884}" dt="2023-08-03T21:53:41.240" v="209" actId="478"/>
          <ac:spMkLst>
            <pc:docMk/>
            <pc:sldMk cId="1000986100" sldId="262"/>
            <ac:spMk id="7" creationId="{3A9BF5D7-86C2-34A4-E0B0-F90DE9F607A7}"/>
          </ac:spMkLst>
        </pc:spChg>
        <pc:picChg chg="add del mod">
          <ac:chgData name="Flaviola Cisneros" userId="a16175a0-2140-49f4-8a96-1c4b989eb429" providerId="ADAL" clId="{97F34C51-E66C-46BA-8408-D9008B281884}" dt="2023-08-03T21:55:03.499" v="227" actId="1440"/>
          <ac:picMkLst>
            <pc:docMk/>
            <pc:sldMk cId="1000986100" sldId="262"/>
            <ac:picMk id="4" creationId="{49323D88-ABA9-0E14-8F5F-A071830B63A4}"/>
          </ac:picMkLst>
        </pc:picChg>
        <pc:picChg chg="del">
          <ac:chgData name="Flaviola Cisneros" userId="a16175a0-2140-49f4-8a96-1c4b989eb429" providerId="ADAL" clId="{97F34C51-E66C-46BA-8408-D9008B281884}" dt="2023-08-03T21:54:01.985" v="215" actId="478"/>
          <ac:picMkLst>
            <pc:docMk/>
            <pc:sldMk cId="1000986100" sldId="262"/>
            <ac:picMk id="10" creationId="{9A869D12-6724-DE68-1D03-929A2F20B83F}"/>
          </ac:picMkLst>
        </pc:picChg>
        <pc:picChg chg="add mod">
          <ac:chgData name="Flaviola Cisneros" userId="a16175a0-2140-49f4-8a96-1c4b989eb429" providerId="ADAL" clId="{97F34C51-E66C-46BA-8408-D9008B281884}" dt="2023-08-03T22:13:17.141" v="361" actId="1076"/>
          <ac:picMkLst>
            <pc:docMk/>
            <pc:sldMk cId="1000986100" sldId="262"/>
            <ac:picMk id="6146" creationId="{B0A65813-9BAD-6139-D2A0-AE7E78F91B06}"/>
          </ac:picMkLst>
        </pc:picChg>
      </pc:sldChg>
      <pc:sldChg chg="addSp modSp mod">
        <pc:chgData name="Flaviola Cisneros" userId="a16175a0-2140-49f4-8a96-1c4b989eb429" providerId="ADAL" clId="{97F34C51-E66C-46BA-8408-D9008B281884}" dt="2023-08-03T22:03:52.919" v="319" actId="14100"/>
        <pc:sldMkLst>
          <pc:docMk/>
          <pc:sldMk cId="3707085347" sldId="263"/>
        </pc:sldMkLst>
        <pc:spChg chg="mod">
          <ac:chgData name="Flaviola Cisneros" userId="a16175a0-2140-49f4-8a96-1c4b989eb429" providerId="ADAL" clId="{97F34C51-E66C-46BA-8408-D9008B281884}" dt="2023-08-03T22:03:47.839" v="318" actId="1076"/>
          <ac:spMkLst>
            <pc:docMk/>
            <pc:sldMk cId="3707085347" sldId="263"/>
            <ac:spMk id="2" creationId="{24E35DE5-CBBA-7178-751F-266BE88A0D9F}"/>
          </ac:spMkLst>
        </pc:spChg>
        <pc:spChg chg="add mod">
          <ac:chgData name="Flaviola Cisneros" userId="a16175a0-2140-49f4-8a96-1c4b989eb429" providerId="ADAL" clId="{97F34C51-E66C-46BA-8408-D9008B281884}" dt="2023-08-03T22:03:52.919" v="319" actId="14100"/>
          <ac:spMkLst>
            <pc:docMk/>
            <pc:sldMk cId="3707085347" sldId="263"/>
            <ac:spMk id="3" creationId="{DABBC271-EDDD-D171-E190-4478AE011FBA}"/>
          </ac:spMkLst>
        </pc:spChg>
        <pc:picChg chg="mod">
          <ac:chgData name="Flaviola Cisneros" userId="a16175a0-2140-49f4-8a96-1c4b989eb429" providerId="ADAL" clId="{97F34C51-E66C-46BA-8408-D9008B281884}" dt="2023-08-03T21:57:30.713" v="244" actId="1076"/>
          <ac:picMkLst>
            <pc:docMk/>
            <pc:sldMk cId="3707085347" sldId="263"/>
            <ac:picMk id="4" creationId="{2E4841FD-B940-3409-51CE-C1621161B55F}"/>
          </ac:picMkLst>
        </pc:picChg>
        <pc:picChg chg="add mod">
          <ac:chgData name="Flaviola Cisneros" userId="a16175a0-2140-49f4-8a96-1c4b989eb429" providerId="ADAL" clId="{97F34C51-E66C-46BA-8408-D9008B281884}" dt="2023-08-03T22:03:40.271" v="317" actId="1076"/>
          <ac:picMkLst>
            <pc:docMk/>
            <pc:sldMk cId="3707085347" sldId="263"/>
            <ac:picMk id="1026" creationId="{1F339163-7817-2199-894C-3F39BCC056D6}"/>
          </ac:picMkLst>
        </pc:picChg>
      </pc:sldChg>
      <pc:sldChg chg="addSp delSp modSp mod">
        <pc:chgData name="Flaviola Cisneros" userId="a16175a0-2140-49f4-8a96-1c4b989eb429" providerId="ADAL" clId="{97F34C51-E66C-46BA-8408-D9008B281884}" dt="2023-08-03T22:14:07.728" v="363" actId="14100"/>
        <pc:sldMkLst>
          <pc:docMk/>
          <pc:sldMk cId="3320919494" sldId="264"/>
        </pc:sldMkLst>
        <pc:spChg chg="mod">
          <ac:chgData name="Flaviola Cisneros" userId="a16175a0-2140-49f4-8a96-1c4b989eb429" providerId="ADAL" clId="{97F34C51-E66C-46BA-8408-D9008B281884}" dt="2023-08-03T21:58:38.608" v="258" actId="20577"/>
          <ac:spMkLst>
            <pc:docMk/>
            <pc:sldMk cId="3320919494" sldId="264"/>
            <ac:spMk id="2" creationId="{82FC69C3-E36C-01B0-E134-D5E763CBB15B}"/>
          </ac:spMkLst>
        </pc:spChg>
        <pc:spChg chg="del">
          <ac:chgData name="Flaviola Cisneros" userId="a16175a0-2140-49f4-8a96-1c4b989eb429" providerId="ADAL" clId="{97F34C51-E66C-46BA-8408-D9008B281884}" dt="2023-08-03T21:58:19.479" v="248" actId="478"/>
          <ac:spMkLst>
            <pc:docMk/>
            <pc:sldMk cId="3320919494" sldId="264"/>
            <ac:spMk id="5" creationId="{44811D63-F329-8BD2-0EDE-AD0FE013AC6E}"/>
          </ac:spMkLst>
        </pc:spChg>
        <pc:picChg chg="add mod">
          <ac:chgData name="Flaviola Cisneros" userId="a16175a0-2140-49f4-8a96-1c4b989eb429" providerId="ADAL" clId="{97F34C51-E66C-46BA-8408-D9008B281884}" dt="2023-08-03T22:14:07.728" v="363" actId="14100"/>
          <ac:picMkLst>
            <pc:docMk/>
            <pc:sldMk cId="3320919494" sldId="264"/>
            <ac:picMk id="7170" creationId="{F8380BC3-32E2-1B8C-795D-5DC9CE9EA533}"/>
          </ac:picMkLst>
        </pc:picChg>
      </pc:sldChg>
      <pc:sldChg chg="addSp delSp modSp mod">
        <pc:chgData name="Flaviola Cisneros" userId="a16175a0-2140-49f4-8a96-1c4b989eb429" providerId="ADAL" clId="{97F34C51-E66C-46BA-8408-D9008B281884}" dt="2023-08-03T22:10:23.625" v="342" actId="1076"/>
        <pc:sldMkLst>
          <pc:docMk/>
          <pc:sldMk cId="3094787336" sldId="265"/>
        </pc:sldMkLst>
        <pc:spChg chg="mod">
          <ac:chgData name="Flaviola Cisneros" userId="a16175a0-2140-49f4-8a96-1c4b989eb429" providerId="ADAL" clId="{97F34C51-E66C-46BA-8408-D9008B281884}" dt="2023-08-03T21:49:47.016" v="151" actId="255"/>
          <ac:spMkLst>
            <pc:docMk/>
            <pc:sldMk cId="3094787336" sldId="265"/>
            <ac:spMk id="2" creationId="{0071B566-76BA-7E6C-5DAE-7CB9D28ABA56}"/>
          </ac:spMkLst>
        </pc:spChg>
        <pc:spChg chg="del">
          <ac:chgData name="Flaviola Cisneros" userId="a16175a0-2140-49f4-8a96-1c4b989eb429" providerId="ADAL" clId="{97F34C51-E66C-46BA-8408-D9008B281884}" dt="2023-08-03T21:49:29.286" v="146" actId="478"/>
          <ac:spMkLst>
            <pc:docMk/>
            <pc:sldMk cId="3094787336" sldId="265"/>
            <ac:spMk id="7" creationId="{3A9BF5D7-86C2-34A4-E0B0-F90DE9F607A7}"/>
          </ac:spMkLst>
        </pc:spChg>
        <pc:spChg chg="del">
          <ac:chgData name="Flaviola Cisneros" userId="a16175a0-2140-49f4-8a96-1c4b989eb429" providerId="ADAL" clId="{97F34C51-E66C-46BA-8408-D9008B281884}" dt="2023-08-03T21:49:30.345" v="147" actId="478"/>
          <ac:spMkLst>
            <pc:docMk/>
            <pc:sldMk cId="3094787336" sldId="265"/>
            <ac:spMk id="8" creationId="{3429EBAE-9947-9A1C-A8BB-1A971AF62864}"/>
          </ac:spMkLst>
        </pc:spChg>
        <pc:spChg chg="del">
          <ac:chgData name="Flaviola Cisneros" userId="a16175a0-2140-49f4-8a96-1c4b989eb429" providerId="ADAL" clId="{97F34C51-E66C-46BA-8408-D9008B281884}" dt="2023-08-03T21:49:31.361" v="148" actId="478"/>
          <ac:spMkLst>
            <pc:docMk/>
            <pc:sldMk cId="3094787336" sldId="265"/>
            <ac:spMk id="11" creationId="{2F04A3EE-DCF1-F144-1E17-1BEF85BD1F55}"/>
          </ac:spMkLst>
        </pc:spChg>
        <pc:picChg chg="del">
          <ac:chgData name="Flaviola Cisneros" userId="a16175a0-2140-49f4-8a96-1c4b989eb429" providerId="ADAL" clId="{97F34C51-E66C-46BA-8408-D9008B281884}" dt="2023-08-03T21:48:34.753" v="139" actId="478"/>
          <ac:picMkLst>
            <pc:docMk/>
            <pc:sldMk cId="3094787336" sldId="265"/>
            <ac:picMk id="12" creationId="{17C7165A-D20F-1551-7C24-BBE30092EB5E}"/>
          </ac:picMkLst>
        </pc:picChg>
        <pc:picChg chg="add mod">
          <ac:chgData name="Flaviola Cisneros" userId="a16175a0-2140-49f4-8a96-1c4b989eb429" providerId="ADAL" clId="{97F34C51-E66C-46BA-8408-D9008B281884}" dt="2023-08-03T22:10:23.625" v="342" actId="1076"/>
          <ac:picMkLst>
            <pc:docMk/>
            <pc:sldMk cId="3094787336" sldId="265"/>
            <ac:picMk id="4098" creationId="{034AB277-FC28-4822-7FE1-8EA3034AE07B}"/>
          </ac:picMkLst>
        </pc:picChg>
      </pc:sldChg>
      <pc:sldChg chg="addSp delSp modSp mod ord">
        <pc:chgData name="Flaviola Cisneros" userId="a16175a0-2140-49f4-8a96-1c4b989eb429" providerId="ADAL" clId="{97F34C51-E66C-46BA-8408-D9008B281884}" dt="2023-08-03T22:15:52.113" v="373"/>
        <pc:sldMkLst>
          <pc:docMk/>
          <pc:sldMk cId="4253065794" sldId="266"/>
        </pc:sldMkLst>
        <pc:spChg chg="del">
          <ac:chgData name="Flaviola Cisneros" userId="a16175a0-2140-49f4-8a96-1c4b989eb429" providerId="ADAL" clId="{97F34C51-E66C-46BA-8408-D9008B281884}" dt="2023-08-03T21:59:09.540" v="259" actId="478"/>
          <ac:spMkLst>
            <pc:docMk/>
            <pc:sldMk cId="4253065794" sldId="266"/>
            <ac:spMk id="2" creationId="{82FC69C3-E36C-01B0-E134-D5E763CBB15B}"/>
          </ac:spMkLst>
        </pc:spChg>
        <pc:spChg chg="add del mod">
          <ac:chgData name="Flaviola Cisneros" userId="a16175a0-2140-49f4-8a96-1c4b989eb429" providerId="ADAL" clId="{97F34C51-E66C-46BA-8408-D9008B281884}" dt="2023-08-03T21:59:15.821" v="260" actId="478"/>
          <ac:spMkLst>
            <pc:docMk/>
            <pc:sldMk cId="4253065794" sldId="266"/>
            <ac:spMk id="4" creationId="{1658D63D-5259-D7F0-AB03-4A9C17DF67EB}"/>
          </ac:spMkLst>
        </pc:spChg>
        <pc:spChg chg="mod">
          <ac:chgData name="Flaviola Cisneros" userId="a16175a0-2140-49f4-8a96-1c4b989eb429" providerId="ADAL" clId="{97F34C51-E66C-46BA-8408-D9008B281884}" dt="2023-08-03T21:59:42.117" v="265" actId="1076"/>
          <ac:spMkLst>
            <pc:docMk/>
            <pc:sldMk cId="4253065794" sldId="266"/>
            <ac:spMk id="5" creationId="{44811D63-F329-8BD2-0EDE-AD0FE013AC6E}"/>
          </ac:spMkLst>
        </pc:spChg>
        <pc:picChg chg="add mod">
          <ac:chgData name="Flaviola Cisneros" userId="a16175a0-2140-49f4-8a96-1c4b989eb429" providerId="ADAL" clId="{97F34C51-E66C-46BA-8408-D9008B281884}" dt="2023-08-03T22:15:03.997" v="366" actId="1076"/>
          <ac:picMkLst>
            <pc:docMk/>
            <pc:sldMk cId="4253065794" sldId="266"/>
            <ac:picMk id="8194" creationId="{6626342B-4EAE-3C1E-7927-B8EA6171A4DC}"/>
          </ac:picMkLst>
        </pc:picChg>
      </pc:sldChg>
      <pc:sldChg chg="addSp delSp modSp mod">
        <pc:chgData name="Flaviola Cisneros" userId="a16175a0-2140-49f4-8a96-1c4b989eb429" providerId="ADAL" clId="{97F34C51-E66C-46BA-8408-D9008B281884}" dt="2023-08-03T22:15:45.736" v="369" actId="1076"/>
        <pc:sldMkLst>
          <pc:docMk/>
          <pc:sldMk cId="1418335638" sldId="267"/>
        </pc:sldMkLst>
        <pc:spChg chg="del">
          <ac:chgData name="Flaviola Cisneros" userId="a16175a0-2140-49f4-8a96-1c4b989eb429" providerId="ADAL" clId="{97F34C51-E66C-46BA-8408-D9008B281884}" dt="2023-08-03T21:59:56.641" v="267" actId="478"/>
          <ac:spMkLst>
            <pc:docMk/>
            <pc:sldMk cId="1418335638" sldId="267"/>
            <ac:spMk id="2" creationId="{CD2E6009-33E0-7B4D-1257-F0BBD1B679BC}"/>
          </ac:spMkLst>
        </pc:spChg>
        <pc:spChg chg="del">
          <ac:chgData name="Flaviola Cisneros" userId="a16175a0-2140-49f4-8a96-1c4b989eb429" providerId="ADAL" clId="{97F34C51-E66C-46BA-8408-D9008B281884}" dt="2023-08-03T22:00:04.101" v="270" actId="478"/>
          <ac:spMkLst>
            <pc:docMk/>
            <pc:sldMk cId="1418335638" sldId="267"/>
            <ac:spMk id="6" creationId="{B6E5E1AB-A37D-C90B-5616-4F2A1F85BEF0}"/>
          </ac:spMkLst>
        </pc:spChg>
        <pc:spChg chg="add mod">
          <ac:chgData name="Flaviola Cisneros" userId="a16175a0-2140-49f4-8a96-1c4b989eb429" providerId="ADAL" clId="{97F34C51-E66C-46BA-8408-D9008B281884}" dt="2023-08-03T22:00:48.782" v="278" actId="207"/>
          <ac:spMkLst>
            <pc:docMk/>
            <pc:sldMk cId="1418335638" sldId="267"/>
            <ac:spMk id="7" creationId="{26CC4734-C06F-6FAF-A1FB-EEB22AA7B75B}"/>
          </ac:spMkLst>
        </pc:spChg>
        <pc:picChg chg="add del mod">
          <ac:chgData name="Flaviola Cisneros" userId="a16175a0-2140-49f4-8a96-1c4b989eb429" providerId="ADAL" clId="{97F34C51-E66C-46BA-8408-D9008B281884}" dt="2023-08-03T22:00:22.885" v="273" actId="1440"/>
          <ac:picMkLst>
            <pc:docMk/>
            <pc:sldMk cId="1418335638" sldId="267"/>
            <ac:picMk id="4" creationId="{FD60F57E-C307-0DC7-5924-13E9AFDB85E7}"/>
          </ac:picMkLst>
        </pc:picChg>
        <pc:picChg chg="del">
          <ac:chgData name="Flaviola Cisneros" userId="a16175a0-2140-49f4-8a96-1c4b989eb429" providerId="ADAL" clId="{97F34C51-E66C-46BA-8408-D9008B281884}" dt="2023-08-03T21:59:51.677" v="266" actId="478"/>
          <ac:picMkLst>
            <pc:docMk/>
            <pc:sldMk cId="1418335638" sldId="267"/>
            <ac:picMk id="5" creationId="{12B3B183-11BD-89B4-5300-98FBAD2A386E}"/>
          </ac:picMkLst>
        </pc:picChg>
        <pc:picChg chg="add mod">
          <ac:chgData name="Flaviola Cisneros" userId="a16175a0-2140-49f4-8a96-1c4b989eb429" providerId="ADAL" clId="{97F34C51-E66C-46BA-8408-D9008B281884}" dt="2023-08-03T22:15:45.736" v="369" actId="1076"/>
          <ac:picMkLst>
            <pc:docMk/>
            <pc:sldMk cId="1418335638" sldId="267"/>
            <ac:picMk id="9218" creationId="{C6E0B291-3685-6BE9-588C-31475349D0D5}"/>
          </ac:picMkLst>
        </pc:picChg>
      </pc:sldChg>
      <pc:sldChg chg="ord">
        <pc:chgData name="Flaviola Cisneros" userId="a16175a0-2140-49f4-8a96-1c4b989eb429" providerId="ADAL" clId="{97F34C51-E66C-46BA-8408-D9008B281884}" dt="2023-08-03T22:15:51.122" v="371"/>
        <pc:sldMkLst>
          <pc:docMk/>
          <pc:sldMk cId="2410241602" sldId="268"/>
        </pc:sldMkLst>
      </pc:sldChg>
    </pc:docChg>
  </pc:docChgLst>
  <pc:docChgLst>
    <pc:chgData name="Flaviola Cisneros" userId="a16175a0-2140-49f4-8a96-1c4b989eb429" providerId="ADAL" clId="{200922A3-6DD9-4F95-A603-FD4FC0ACD6BD}"/>
    <pc:docChg chg="delSld modSld">
      <pc:chgData name="Flaviola Cisneros" userId="a16175a0-2140-49f4-8a96-1c4b989eb429" providerId="ADAL" clId="{200922A3-6DD9-4F95-A603-FD4FC0ACD6BD}" dt="2023-08-18T20:32:16.199" v="445" actId="2696"/>
      <pc:docMkLst>
        <pc:docMk/>
      </pc:docMkLst>
      <pc:sldChg chg="del modNotesTx">
        <pc:chgData name="Flaviola Cisneros" userId="a16175a0-2140-49f4-8a96-1c4b989eb429" providerId="ADAL" clId="{200922A3-6DD9-4F95-A603-FD4FC0ACD6BD}" dt="2023-08-18T20:32:16.199" v="445" actId="2696"/>
        <pc:sldMkLst>
          <pc:docMk/>
          <pc:sldMk cId="3689762001" sldId="260"/>
        </pc:sldMkLst>
      </pc:sldChg>
      <pc:sldChg chg="modNotesTx">
        <pc:chgData name="Flaviola Cisneros" userId="a16175a0-2140-49f4-8a96-1c4b989eb429" providerId="ADAL" clId="{200922A3-6DD9-4F95-A603-FD4FC0ACD6BD}" dt="2023-08-18T20:31:53.972" v="443" actId="20577"/>
        <pc:sldMkLst>
          <pc:docMk/>
          <pc:sldMk cId="1418335638" sldId="267"/>
        </pc:sldMkLst>
      </pc:sldChg>
      <pc:sldChg chg="del">
        <pc:chgData name="Flaviola Cisneros" userId="a16175a0-2140-49f4-8a96-1c4b989eb429" providerId="ADAL" clId="{200922A3-6DD9-4F95-A603-FD4FC0ACD6BD}" dt="2023-08-18T20:32:13.096" v="444" actId="2696"/>
        <pc:sldMkLst>
          <pc:docMk/>
          <pc:sldMk cId="2410241602" sldId="268"/>
        </pc:sldMkLst>
      </pc:sldChg>
      <pc:sldChg chg="modNotesTx">
        <pc:chgData name="Flaviola Cisneros" userId="a16175a0-2140-49f4-8a96-1c4b989eb429" providerId="ADAL" clId="{200922A3-6DD9-4F95-A603-FD4FC0ACD6BD}" dt="2023-08-10T20:13:21.850" v="247" actId="20577"/>
        <pc:sldMkLst>
          <pc:docMk/>
          <pc:sldMk cId="2234856455"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A32A5-2675-47CE-AD64-78DE20B412BF}"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2A7F9-77E4-4F9E-87CC-B16A13C0A3F8}" type="slidenum">
              <a:rPr lang="en-US" smtClean="0"/>
              <a:t>‹#›</a:t>
            </a:fld>
            <a:endParaRPr lang="en-US"/>
          </a:p>
        </p:txBody>
      </p:sp>
    </p:spTree>
    <p:extLst>
      <p:ext uri="{BB962C8B-B14F-4D97-AF65-F5344CB8AC3E}">
        <p14:creationId xmlns:p14="http://schemas.microsoft.com/office/powerpoint/2010/main" val="230805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A7F9-77E4-4F9E-87CC-B16A13C0A3F8}" type="slidenum">
              <a:rPr lang="en-US" smtClean="0"/>
              <a:t>1</a:t>
            </a:fld>
            <a:endParaRPr lang="en-US"/>
          </a:p>
        </p:txBody>
      </p:sp>
    </p:spTree>
    <p:extLst>
      <p:ext uri="{BB962C8B-B14F-4D97-AF65-F5344CB8AC3E}">
        <p14:creationId xmlns:p14="http://schemas.microsoft.com/office/powerpoint/2010/main" val="269961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A7F9-77E4-4F9E-87CC-B16A13C0A3F8}" type="slidenum">
              <a:rPr lang="en-US" smtClean="0"/>
              <a:t>2</a:t>
            </a:fld>
            <a:endParaRPr lang="en-US"/>
          </a:p>
        </p:txBody>
      </p:sp>
    </p:spTree>
    <p:extLst>
      <p:ext uri="{BB962C8B-B14F-4D97-AF65-F5344CB8AC3E}">
        <p14:creationId xmlns:p14="http://schemas.microsoft.com/office/powerpoint/2010/main" val="106442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A7F9-77E4-4F9E-87CC-B16A13C0A3F8}" type="slidenum">
              <a:rPr lang="en-US" smtClean="0"/>
              <a:t>3</a:t>
            </a:fld>
            <a:endParaRPr lang="en-US"/>
          </a:p>
        </p:txBody>
      </p:sp>
    </p:spTree>
    <p:extLst>
      <p:ext uri="{BB962C8B-B14F-4D97-AF65-F5344CB8AC3E}">
        <p14:creationId xmlns:p14="http://schemas.microsoft.com/office/powerpoint/2010/main" val="165502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A7F9-77E4-4F9E-87CC-B16A13C0A3F8}" type="slidenum">
              <a:rPr lang="en-US" smtClean="0"/>
              <a:t>5</a:t>
            </a:fld>
            <a:endParaRPr lang="en-US"/>
          </a:p>
        </p:txBody>
      </p:sp>
    </p:spTree>
    <p:extLst>
      <p:ext uri="{BB962C8B-B14F-4D97-AF65-F5344CB8AC3E}">
        <p14:creationId xmlns:p14="http://schemas.microsoft.com/office/powerpoint/2010/main" val="245460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schools are paid for passing period.</a:t>
            </a:r>
          </a:p>
          <a:p>
            <a:r>
              <a:rPr lang="en-US" dirty="0"/>
              <a:t>If not all passing are the same then select the Use Bell Scheduler and add the different passing periods there and do not add the minutes per passing.</a:t>
            </a:r>
          </a:p>
        </p:txBody>
      </p:sp>
      <p:sp>
        <p:nvSpPr>
          <p:cNvPr id="4" name="Slide Number Placeholder 3"/>
          <p:cNvSpPr>
            <a:spLocks noGrp="1"/>
          </p:cNvSpPr>
          <p:nvPr>
            <p:ph type="sldNum" sz="quarter" idx="5"/>
          </p:nvPr>
        </p:nvSpPr>
        <p:spPr/>
        <p:txBody>
          <a:bodyPr/>
          <a:lstStyle/>
          <a:p>
            <a:fld id="{1F52A7F9-77E4-4F9E-87CC-B16A13C0A3F8}" type="slidenum">
              <a:rPr lang="en-US" smtClean="0"/>
              <a:t>8</a:t>
            </a:fld>
            <a:endParaRPr lang="en-US"/>
          </a:p>
        </p:txBody>
      </p:sp>
    </p:spTree>
    <p:extLst>
      <p:ext uri="{BB962C8B-B14F-4D97-AF65-F5344CB8AC3E}">
        <p14:creationId xmlns:p14="http://schemas.microsoft.com/office/powerpoint/2010/main" val="371381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question for Aeries a question for CDE, they make the rules please contact them for more information.</a:t>
            </a:r>
          </a:p>
        </p:txBody>
      </p:sp>
      <p:sp>
        <p:nvSpPr>
          <p:cNvPr id="4" name="Slide Number Placeholder 3"/>
          <p:cNvSpPr>
            <a:spLocks noGrp="1"/>
          </p:cNvSpPr>
          <p:nvPr>
            <p:ph type="sldNum" sz="quarter" idx="5"/>
          </p:nvPr>
        </p:nvSpPr>
        <p:spPr/>
        <p:txBody>
          <a:bodyPr/>
          <a:lstStyle/>
          <a:p>
            <a:fld id="{1F52A7F9-77E4-4F9E-87CC-B16A13C0A3F8}" type="slidenum">
              <a:rPr lang="en-US" smtClean="0"/>
              <a:t>11</a:t>
            </a:fld>
            <a:endParaRPr lang="en-US"/>
          </a:p>
        </p:txBody>
      </p:sp>
    </p:spTree>
    <p:extLst>
      <p:ext uri="{BB962C8B-B14F-4D97-AF65-F5344CB8AC3E}">
        <p14:creationId xmlns:p14="http://schemas.microsoft.com/office/powerpoint/2010/main" val="180326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0EB5-7621-E169-DDAC-88FE68D7E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21DC4-86E1-3B4D-05BD-4F9D50D96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8CB1E-A02E-5E3A-ED48-959EDDD2BB72}"/>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6DABFCFC-0BCE-807D-1EAC-5B2ABDC6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1A9E-7315-7A9D-053C-61DE429F56A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66185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4270-EF38-01AD-A141-5AD7006EA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8DA19-49E1-31CE-0514-92D85D4EC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6FEC0-98E6-E685-37DE-08D35E1DA5F1}"/>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39F5F498-A604-CB44-5AF9-1211AD614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29030-B865-8D18-CEEB-A4D4E5BCFEF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9613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A1E25-DAA9-DA50-B420-23340B233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FE6E1-BF58-2F46-927C-81565FCA0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36EB-B12B-54B2-32AD-E94F2169F090}"/>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8F0E517C-E6BB-28C8-D4D8-2E57F0D44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F6F07-D291-5B59-75FF-7913B6E3982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0470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5325-EB93-D0BD-E4EE-15F5A4B69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B3F7A-20C9-941D-6B01-794CBFD05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F09E7-E521-0714-E273-97484903484E}"/>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F346835F-B83B-7CF8-14DC-30C98C195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EA0F1-1E21-1BBF-FC1D-B13FA6999625}"/>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24313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2327-DE1E-7C17-0637-2FB94CF54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49D27-FCA0-76B3-589E-84AB163BD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BF461-82CE-3245-5F61-15CEAB8FC533}"/>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7B05C51E-5B55-5842-16E2-1C4CF305C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4F0B7-0CF6-08DE-6FBC-58455FE45DF2}"/>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83368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6D1F-1053-9EFD-C048-BD0CBA0CE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98171-D1A8-B7B1-C8D5-5E364899B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9831B-6DE8-33E3-D31F-561847A1E1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2B982-3AD0-AD92-4DA1-0E680E1D5EB1}"/>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6" name="Footer Placeholder 5">
            <a:extLst>
              <a:ext uri="{FF2B5EF4-FFF2-40B4-BE49-F238E27FC236}">
                <a16:creationId xmlns:a16="http://schemas.microsoft.com/office/drawing/2014/main" id="{B3504108-720F-5A92-3929-5D3A7C42B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C157A-B5A2-0E86-3B65-C655681FB16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887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442-8234-BA84-8581-8E915BD9BA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9EED0-DA05-401B-6D12-684AF7BFF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9DEAD-A674-BA96-89D0-07EDD6A2C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92634-E850-9238-6C7B-5ADDED47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7C703-F628-60BA-9BF1-AC7516092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8E38C-3CFC-E589-2D90-9810E44754D8}"/>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8" name="Footer Placeholder 7">
            <a:extLst>
              <a:ext uri="{FF2B5EF4-FFF2-40B4-BE49-F238E27FC236}">
                <a16:creationId xmlns:a16="http://schemas.microsoft.com/office/drawing/2014/main" id="{E1974FE6-CC07-1BC7-DCD8-C23F86142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40783-B7B3-01BC-FB19-92869C08075C}"/>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1499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C067-7A12-C838-E0FD-DD2B65298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4A8FF-5ED0-2442-4B77-35EDE7F8DC67}"/>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4" name="Footer Placeholder 3">
            <a:extLst>
              <a:ext uri="{FF2B5EF4-FFF2-40B4-BE49-F238E27FC236}">
                <a16:creationId xmlns:a16="http://schemas.microsoft.com/office/drawing/2014/main" id="{D487D244-75AE-C92B-F5E1-BD6BCF311C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6504F-7660-9E9B-4832-85BE86BF48C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4114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93CF2-9152-F6F0-F45F-7AA5ED0102FE}"/>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3" name="Footer Placeholder 2">
            <a:extLst>
              <a:ext uri="{FF2B5EF4-FFF2-40B4-BE49-F238E27FC236}">
                <a16:creationId xmlns:a16="http://schemas.microsoft.com/office/drawing/2014/main" id="{9CED2031-A4D8-28EC-6953-FF78BBD37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C91FB-99D7-3EA7-9E47-8AE62150D119}"/>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6469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6842-3E8A-CC43-0BB3-2B2F78334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EC44C-CE06-BAA7-724A-3E49CCD8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A9114-D846-6D27-D503-3596F6CCD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0043B-28B4-AF78-E89A-48B707DCA0A8}"/>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6" name="Footer Placeholder 5">
            <a:extLst>
              <a:ext uri="{FF2B5EF4-FFF2-40B4-BE49-F238E27FC236}">
                <a16:creationId xmlns:a16="http://schemas.microsoft.com/office/drawing/2014/main" id="{0982A730-0B1A-BD37-3EAA-17DB24247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E12D-77A0-29F9-E31E-5592F98FE0CF}"/>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3071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673-6C1E-A680-85DB-9DF76BB42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BE38C2-76BC-A2F6-3A63-E2A7EBB76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9F568-5184-C841-4524-62309D7DF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FF6D-0BF8-D97F-BAE1-7FAE430B3A04}"/>
              </a:ext>
            </a:extLst>
          </p:cNvPr>
          <p:cNvSpPr>
            <a:spLocks noGrp="1"/>
          </p:cNvSpPr>
          <p:nvPr>
            <p:ph type="dt" sz="half" idx="10"/>
          </p:nvPr>
        </p:nvSpPr>
        <p:spPr/>
        <p:txBody>
          <a:bodyPr/>
          <a:lstStyle/>
          <a:p>
            <a:fld id="{15DA92B9-7685-4818-89EF-3A857C537361}" type="datetimeFigureOut">
              <a:rPr lang="en-US" smtClean="0"/>
              <a:t>8/18/2023</a:t>
            </a:fld>
            <a:endParaRPr lang="en-US"/>
          </a:p>
        </p:txBody>
      </p:sp>
      <p:sp>
        <p:nvSpPr>
          <p:cNvPr id="6" name="Footer Placeholder 5">
            <a:extLst>
              <a:ext uri="{FF2B5EF4-FFF2-40B4-BE49-F238E27FC236}">
                <a16:creationId xmlns:a16="http://schemas.microsoft.com/office/drawing/2014/main" id="{BEA58949-FAB0-AD9D-FD9E-032A51D68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C4C8A-0E8D-D8CE-78E8-085DF326319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18698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79B48-F1E0-A76D-B362-C4BBBB77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D2E8A-F1FB-FDDC-41DA-AD5F16134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E4E5-8129-E981-0A62-12DBCDC92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92B9-7685-4818-89EF-3A857C537361}" type="datetimeFigureOut">
              <a:rPr lang="en-US" smtClean="0"/>
              <a:t>8/18/2023</a:t>
            </a:fld>
            <a:endParaRPr lang="en-US"/>
          </a:p>
        </p:txBody>
      </p:sp>
      <p:sp>
        <p:nvSpPr>
          <p:cNvPr id="5" name="Footer Placeholder 4">
            <a:extLst>
              <a:ext uri="{FF2B5EF4-FFF2-40B4-BE49-F238E27FC236}">
                <a16:creationId xmlns:a16="http://schemas.microsoft.com/office/drawing/2014/main" id="{0E6F659B-E84F-EA95-519C-A0490D566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2D41B-DA60-064A-57C2-7830B5974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8B2B-7FAF-450B-B56C-42B888A79553}" type="slidenum">
              <a:rPr lang="en-US" smtClean="0"/>
              <a:t>‹#›</a:t>
            </a:fld>
            <a:endParaRPr lang="en-US"/>
          </a:p>
        </p:txBody>
      </p:sp>
    </p:spTree>
    <p:extLst>
      <p:ext uri="{BB962C8B-B14F-4D97-AF65-F5344CB8AC3E}">
        <p14:creationId xmlns:p14="http://schemas.microsoft.com/office/powerpoint/2010/main" val="243845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support.aeries.com/support/solutions/articles/14000130190-elementary-primary-class-scheduling-school-options" TargetMode="External"/><Relationship Id="rId3" Type="http://schemas.openxmlformats.org/officeDocument/2006/relationships/image" Target="../media/image15.jpeg"/><Relationship Id="rId7" Type="http://schemas.openxmlformats.org/officeDocument/2006/relationships/hyperlink" Target="https://support.aeries.com/support/solutions/articles/14000114361-flex-scheduling-reports"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www.aeries.com/solutions/demo" TargetMode="External"/><Relationship Id="rId5" Type="http://schemas.openxmlformats.org/officeDocument/2006/relationships/hyperlink" Target="https://groups.io/g/AeriesTalk" TargetMode="External"/><Relationship Id="rId4" Type="http://schemas.openxmlformats.org/officeDocument/2006/relationships/hyperlink" Target="https://www.cde.ca.gov/sp/eo/hh/hhprogramsummary.asp" TargetMode="External"/><Relationship Id="rId9" Type="http://schemas.openxmlformats.org/officeDocument/2006/relationships/hyperlink" Target="https://support.aeries.com/support/solutions/articles/14000070593-alternative-school-configur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support.aeries.com/support/solutions/articles/14000114361-flex-scheduling-reports" TargetMode="External"/><Relationship Id="rId5" Type="http://schemas.openxmlformats.org/officeDocument/2006/relationships/hyperlink" Target="https://www.aeries.com/solutions/demo" TargetMode="External"/><Relationship Id="rId4" Type="http://schemas.openxmlformats.org/officeDocument/2006/relationships/hyperlink" Target="https://support.aeries.com/support/solutions/articles/14000130190-elementary-primary-class-scheduling-school-op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background pattern&#10;&#10;Description automatically generated">
            <a:extLst>
              <a:ext uri="{FF2B5EF4-FFF2-40B4-BE49-F238E27FC236}">
                <a16:creationId xmlns:a16="http://schemas.microsoft.com/office/drawing/2014/main" id="{66C12E19-B1FE-E16D-82B1-39C304D1A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E382E853-1606-53B7-B1F6-FF587761B72B}"/>
              </a:ext>
            </a:extLst>
          </p:cNvPr>
          <p:cNvSpPr>
            <a:spLocks noGrp="1"/>
          </p:cNvSpPr>
          <p:nvPr>
            <p:ph type="ctrTitle"/>
          </p:nvPr>
        </p:nvSpPr>
        <p:spPr>
          <a:xfrm>
            <a:off x="1408253" y="814187"/>
            <a:ext cx="9144000" cy="2387600"/>
          </a:xfrm>
        </p:spPr>
        <p:txBody>
          <a:bodyPr>
            <a:normAutofit fontScale="90000"/>
          </a:bodyPr>
          <a:lstStyle/>
          <a:p>
            <a:r>
              <a:rPr lang="en-US" dirty="0">
                <a:solidFill>
                  <a:schemeClr val="bg1"/>
                </a:solidFill>
              </a:rPr>
              <a:t>Ask Aeries!</a:t>
            </a:r>
            <a:br>
              <a:rPr lang="en-US" dirty="0">
                <a:solidFill>
                  <a:schemeClr val="bg1"/>
                </a:solidFill>
              </a:rPr>
            </a:br>
            <a:r>
              <a:rPr lang="en-US" dirty="0">
                <a:solidFill>
                  <a:schemeClr val="bg1"/>
                </a:solidFill>
              </a:rPr>
              <a:t>Attendance Accounting and Reporting</a:t>
            </a:r>
          </a:p>
        </p:txBody>
      </p:sp>
      <p:sp>
        <p:nvSpPr>
          <p:cNvPr id="3" name="Subtitle 2">
            <a:extLst>
              <a:ext uri="{FF2B5EF4-FFF2-40B4-BE49-F238E27FC236}">
                <a16:creationId xmlns:a16="http://schemas.microsoft.com/office/drawing/2014/main" id="{40A022A9-E96C-9D6A-16A7-C6CDE1475569}"/>
              </a:ext>
            </a:extLst>
          </p:cNvPr>
          <p:cNvSpPr>
            <a:spLocks noGrp="1"/>
          </p:cNvSpPr>
          <p:nvPr>
            <p:ph type="subTitle" idx="1"/>
          </p:nvPr>
        </p:nvSpPr>
        <p:spPr/>
        <p:txBody>
          <a:bodyPr>
            <a:normAutofit/>
          </a:bodyPr>
          <a:lstStyle/>
          <a:p>
            <a:r>
              <a:rPr lang="en-US" dirty="0">
                <a:solidFill>
                  <a:schemeClr val="bg1"/>
                </a:solidFill>
              </a:rPr>
              <a:t>August 10, 2023</a:t>
            </a:r>
          </a:p>
          <a:p>
            <a:r>
              <a:rPr lang="en-US" dirty="0">
                <a:solidFill>
                  <a:schemeClr val="bg1"/>
                </a:solidFill>
              </a:rPr>
              <a:t>Host: Lisa Golisano</a:t>
            </a:r>
            <a:br>
              <a:rPr lang="en-US" dirty="0">
                <a:solidFill>
                  <a:schemeClr val="bg1"/>
                </a:solidFill>
              </a:rPr>
            </a:br>
            <a:r>
              <a:rPr lang="en-US" dirty="0">
                <a:solidFill>
                  <a:schemeClr val="bg1"/>
                </a:solidFill>
              </a:rPr>
              <a:t>Presenter: Allison Lambson</a:t>
            </a:r>
            <a:br>
              <a:rPr lang="en-US" dirty="0">
                <a:solidFill>
                  <a:schemeClr val="bg1"/>
                </a:solidFill>
              </a:rPr>
            </a:br>
            <a:r>
              <a:rPr lang="en-US" dirty="0">
                <a:solidFill>
                  <a:schemeClr val="bg1"/>
                </a:solidFill>
              </a:rPr>
              <a:t>Moderators: Loretta Bishop, Adriana Quick</a:t>
            </a:r>
          </a:p>
        </p:txBody>
      </p:sp>
    </p:spTree>
    <p:extLst>
      <p:ext uri="{BB962C8B-B14F-4D97-AF65-F5344CB8AC3E}">
        <p14:creationId xmlns:p14="http://schemas.microsoft.com/office/powerpoint/2010/main" val="139299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330740" y="214009"/>
            <a:ext cx="11421422" cy="1274324"/>
          </a:xfrm>
        </p:spPr>
        <p:txBody>
          <a:bodyPr>
            <a:normAutofit/>
          </a:bodyPr>
          <a:lstStyle/>
          <a:p>
            <a:r>
              <a:rPr lang="en-US" sz="2400" dirty="0">
                <a:solidFill>
                  <a:schemeClr val="bg1"/>
                </a:solidFill>
              </a:rPr>
              <a:t>Why is it that the Monthly Attendance Summary Totals Report does not display the Enrollment Carried Forward and the Ending Enrollment numbers? It would help so much to see those totals.</a:t>
            </a:r>
          </a:p>
        </p:txBody>
      </p:sp>
      <p:sp>
        <p:nvSpPr>
          <p:cNvPr id="3" name="Oval 2">
            <a:extLst>
              <a:ext uri="{FF2B5EF4-FFF2-40B4-BE49-F238E27FC236}">
                <a16:creationId xmlns:a16="http://schemas.microsoft.com/office/drawing/2014/main" id="{EF20B520-EC63-AC9E-0FBD-3F3C17BCAE89}"/>
              </a:ext>
            </a:extLst>
          </p:cNvPr>
          <p:cNvSpPr/>
          <p:nvPr/>
        </p:nvSpPr>
        <p:spPr>
          <a:xfrm>
            <a:off x="8384274" y="1279689"/>
            <a:ext cx="3476986" cy="45569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The Totals Rows are only for </a:t>
            </a:r>
            <a:r>
              <a:rPr lang="en-US" i="1" dirty="0"/>
              <a:t>cumulative</a:t>
            </a:r>
            <a:r>
              <a:rPr lang="en-US" dirty="0"/>
              <a:t> records. Columns B, D and F are not cumulative totals as you would not add 1910 students for Month 1 with 1903 students for Month 2 – because enrollment is not cumulative, so they are intentionally left blank. </a:t>
            </a:r>
          </a:p>
        </p:txBody>
      </p:sp>
      <p:pic>
        <p:nvPicPr>
          <p:cNvPr id="5" name="Picture 4">
            <a:extLst>
              <a:ext uri="{FF2B5EF4-FFF2-40B4-BE49-F238E27FC236}">
                <a16:creationId xmlns:a16="http://schemas.microsoft.com/office/drawing/2014/main" id="{B28E851E-283F-26A8-D6E0-32988ECC94CB}"/>
              </a:ext>
            </a:extLst>
          </p:cNvPr>
          <p:cNvPicPr>
            <a:picLocks noChangeAspect="1"/>
          </p:cNvPicPr>
          <p:nvPr/>
        </p:nvPicPr>
        <p:blipFill>
          <a:blip r:embed="rId3"/>
          <a:stretch>
            <a:fillRect/>
          </a:stretch>
        </p:blipFill>
        <p:spPr>
          <a:xfrm>
            <a:off x="1012459" y="1488333"/>
            <a:ext cx="6690096" cy="5335489"/>
          </a:xfrm>
          <a:prstGeom prst="rect">
            <a:avLst/>
          </a:prstGeom>
        </p:spPr>
      </p:pic>
    </p:spTree>
    <p:extLst>
      <p:ext uri="{BB962C8B-B14F-4D97-AF65-F5344CB8AC3E}">
        <p14:creationId xmlns:p14="http://schemas.microsoft.com/office/powerpoint/2010/main" val="332091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D60F57E-C307-0DC7-5924-13E9AFDB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a:extLst>
              <a:ext uri="{FF2B5EF4-FFF2-40B4-BE49-F238E27FC236}">
                <a16:creationId xmlns:a16="http://schemas.microsoft.com/office/drawing/2014/main" id="{26CC4734-C06F-6FAF-A1FB-EEB22AA7B75B}"/>
              </a:ext>
            </a:extLst>
          </p:cNvPr>
          <p:cNvSpPr>
            <a:spLocks noGrp="1"/>
          </p:cNvSpPr>
          <p:nvPr>
            <p:ph type="title"/>
          </p:nvPr>
        </p:nvSpPr>
        <p:spPr>
          <a:xfrm>
            <a:off x="838200" y="365125"/>
            <a:ext cx="10515600" cy="3140075"/>
          </a:xfrm>
        </p:spPr>
        <p:txBody>
          <a:bodyPr>
            <a:normAutofit/>
          </a:bodyPr>
          <a:lstStyle/>
          <a:p>
            <a:r>
              <a:rPr lang="en-US" dirty="0">
                <a:solidFill>
                  <a:schemeClr val="bg1"/>
                </a:solidFill>
              </a:rPr>
              <a:t>In Aeries, for students on the Home and Health Program, how is the ADA calculated? </a:t>
            </a:r>
            <a:br>
              <a:rPr lang="en-US" dirty="0">
                <a:solidFill>
                  <a:schemeClr val="bg1"/>
                </a:solidFill>
              </a:rPr>
            </a:br>
            <a:br>
              <a:rPr lang="en-US" dirty="0">
                <a:solidFill>
                  <a:schemeClr val="bg1"/>
                </a:solidFill>
              </a:rPr>
            </a:br>
            <a:r>
              <a:rPr lang="en-US" dirty="0">
                <a:solidFill>
                  <a:schemeClr val="bg1"/>
                </a:solidFill>
              </a:rPr>
              <a:t>Is the student credited 1 Hour a day or the max three hours a day?</a:t>
            </a:r>
          </a:p>
        </p:txBody>
      </p:sp>
      <p:pic>
        <p:nvPicPr>
          <p:cNvPr id="9218" name="Picture 2" descr="Free Child Kid photo and picture">
            <a:extLst>
              <a:ext uri="{FF2B5EF4-FFF2-40B4-BE49-F238E27FC236}">
                <a16:creationId xmlns:a16="http://schemas.microsoft.com/office/drawing/2014/main" id="{C6E0B291-3685-6BE9-588C-31475349D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373" y="3721893"/>
            <a:ext cx="4375701" cy="29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3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D60F57E-C307-0DC7-5924-13E9AFDB8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a:extLst>
              <a:ext uri="{FF2B5EF4-FFF2-40B4-BE49-F238E27FC236}">
                <a16:creationId xmlns:a16="http://schemas.microsoft.com/office/drawing/2014/main" id="{26CC4734-C06F-6FAF-A1FB-EEB22AA7B75B}"/>
              </a:ext>
            </a:extLst>
          </p:cNvPr>
          <p:cNvSpPr>
            <a:spLocks noGrp="1"/>
          </p:cNvSpPr>
          <p:nvPr>
            <p:ph type="title"/>
          </p:nvPr>
        </p:nvSpPr>
        <p:spPr>
          <a:xfrm>
            <a:off x="245097" y="282804"/>
            <a:ext cx="7409276" cy="5665570"/>
          </a:xfrm>
        </p:spPr>
        <p:txBody>
          <a:bodyPr>
            <a:noAutofit/>
          </a:bodyPr>
          <a:lstStyle/>
          <a:p>
            <a:r>
              <a:rPr lang="en-US" sz="2800" dirty="0">
                <a:solidFill>
                  <a:schemeClr val="bg1"/>
                </a:solidFill>
              </a:rPr>
              <a:t>**This is a question for the State** Here is the information we found on CDE’s website regarding Home Hospital ADA: </a:t>
            </a:r>
            <a:br>
              <a:rPr lang="en-US" sz="2800" dirty="0">
                <a:solidFill>
                  <a:schemeClr val="bg1"/>
                </a:solidFill>
              </a:rPr>
            </a:br>
            <a:br>
              <a:rPr lang="en-US" sz="2800" dirty="0">
                <a:solidFill>
                  <a:schemeClr val="bg1"/>
                </a:solidFill>
              </a:rPr>
            </a:br>
            <a:r>
              <a:rPr lang="en-US" sz="2800" dirty="0">
                <a:solidFill>
                  <a:schemeClr val="bg1"/>
                </a:solidFill>
              </a:rPr>
              <a:t>https://www.cde.ca.gov/sp/eo/hh/hhprogramsummary.asp </a:t>
            </a:r>
            <a:br>
              <a:rPr lang="en-US" sz="2800" dirty="0">
                <a:solidFill>
                  <a:schemeClr val="bg1"/>
                </a:solidFill>
              </a:rPr>
            </a:br>
            <a:br>
              <a:rPr lang="en-US" sz="2800" dirty="0">
                <a:solidFill>
                  <a:schemeClr val="bg1"/>
                </a:solidFill>
              </a:rPr>
            </a:br>
            <a:r>
              <a:rPr lang="en-US" sz="2800" dirty="0">
                <a:solidFill>
                  <a:schemeClr val="bg1"/>
                </a:solidFill>
              </a:rPr>
              <a:t>EC Section 48206.3 specifies that for attendance accounting, each clock hour of individualized instruction counts as one day of attendance. No student shall be credited with more than five days of attendance per calendar week or credited with more than the total number of calendar days that regular classes are offered by the district in any fiscal year.</a:t>
            </a:r>
          </a:p>
        </p:txBody>
      </p:sp>
      <p:pic>
        <p:nvPicPr>
          <p:cNvPr id="9218" name="Picture 2" descr="Free Child Kid photo and picture">
            <a:extLst>
              <a:ext uri="{FF2B5EF4-FFF2-40B4-BE49-F238E27FC236}">
                <a16:creationId xmlns:a16="http://schemas.microsoft.com/office/drawing/2014/main" id="{C6E0B291-3685-6BE9-588C-31475349D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373" y="3721893"/>
            <a:ext cx="4375701" cy="29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51435" y="513989"/>
            <a:ext cx="11889130" cy="2401023"/>
          </a:xfrm>
        </p:spPr>
        <p:txBody>
          <a:bodyPr>
            <a:noAutofit/>
          </a:bodyPr>
          <a:lstStyle/>
          <a:p>
            <a:pPr algn="ctr"/>
            <a:r>
              <a:rPr lang="en-US" sz="6000" dirty="0">
                <a:solidFill>
                  <a:schemeClr val="bg1"/>
                </a:solidFill>
              </a:rPr>
              <a:t>I would like the link to access Aeries talk for additional collaboration.</a:t>
            </a:r>
          </a:p>
        </p:txBody>
      </p:sp>
      <p:pic>
        <p:nvPicPr>
          <p:cNvPr id="1026" name="Picture 2" descr="Free Teamwork Cooperation photo and picture">
            <a:extLst>
              <a:ext uri="{FF2B5EF4-FFF2-40B4-BE49-F238E27FC236}">
                <a16:creationId xmlns:a16="http://schemas.microsoft.com/office/drawing/2014/main" id="{1F339163-7817-2199-894C-3F39BCC05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728" y="3429000"/>
            <a:ext cx="5166836"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7929633-3F27-6D39-275A-A4FE0C1AC2CD}"/>
              </a:ext>
            </a:extLst>
          </p:cNvPr>
          <p:cNvSpPr/>
          <p:nvPr/>
        </p:nvSpPr>
        <p:spPr>
          <a:xfrm>
            <a:off x="151435" y="3110844"/>
            <a:ext cx="6268219" cy="314855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800" dirty="0"/>
              <a:t>Aeries Listserv is where you can post questions (about other districts' practices) to Listserv members who belong to other CA districts using Aeries. </a:t>
            </a:r>
          </a:p>
          <a:p>
            <a:r>
              <a:rPr lang="en-US" sz="1800" dirty="0"/>
              <a:t>You can apply for free membership at this link https://groups.io/g/AeriesTalk </a:t>
            </a:r>
          </a:p>
          <a:p>
            <a:r>
              <a:rPr lang="en-US" sz="1800" dirty="0"/>
              <a:t>and then you would have access to posting questions to all districts that are members.</a:t>
            </a:r>
          </a:p>
        </p:txBody>
      </p:sp>
    </p:spTree>
    <p:extLst>
      <p:ext uri="{BB962C8B-B14F-4D97-AF65-F5344CB8AC3E}">
        <p14:creationId xmlns:p14="http://schemas.microsoft.com/office/powerpoint/2010/main" val="370708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2565483" y="216871"/>
            <a:ext cx="7061034" cy="659822"/>
          </a:xfrm>
        </p:spPr>
        <p:txBody>
          <a:bodyPr>
            <a:normAutofit fontScale="90000"/>
          </a:bodyPr>
          <a:lstStyle/>
          <a:p>
            <a:pPr algn="ctr"/>
            <a:r>
              <a:rPr lang="en-US" sz="8000" dirty="0">
                <a:solidFill>
                  <a:schemeClr val="bg1"/>
                </a:solidFill>
                <a:latin typeface="Algerian" panose="04020705040A02060702" pitchFamily="82" charset="0"/>
              </a:rPr>
              <a:t>Wrap Up</a:t>
            </a:r>
          </a:p>
        </p:txBody>
      </p:sp>
      <p:sp>
        <p:nvSpPr>
          <p:cNvPr id="3" name="TextBox 2">
            <a:extLst>
              <a:ext uri="{FF2B5EF4-FFF2-40B4-BE49-F238E27FC236}">
                <a16:creationId xmlns:a16="http://schemas.microsoft.com/office/drawing/2014/main" id="{E747A3B3-8236-FAF5-9CAD-AB6EA3F99331}"/>
              </a:ext>
            </a:extLst>
          </p:cNvPr>
          <p:cNvSpPr txBox="1"/>
          <p:nvPr/>
        </p:nvSpPr>
        <p:spPr>
          <a:xfrm>
            <a:off x="844771" y="2227277"/>
            <a:ext cx="114782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Close-up of package with blank tag">
            <a:extLst>
              <a:ext uri="{FF2B5EF4-FFF2-40B4-BE49-F238E27FC236}">
                <a16:creationId xmlns:a16="http://schemas.microsoft.com/office/drawing/2014/main" id="{14DC2F6A-5423-E032-8994-46AB43479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06" y="876693"/>
            <a:ext cx="2310187" cy="1576227"/>
          </a:xfrm>
          <a:prstGeom prst="rect">
            <a:avLst/>
          </a:prstGeom>
        </p:spPr>
      </p:pic>
      <p:sp>
        <p:nvSpPr>
          <p:cNvPr id="4" name="Rectangle 3">
            <a:extLst>
              <a:ext uri="{FF2B5EF4-FFF2-40B4-BE49-F238E27FC236}">
                <a16:creationId xmlns:a16="http://schemas.microsoft.com/office/drawing/2014/main" id="{91794882-8074-0941-770A-8F4514DF2DCC}"/>
              </a:ext>
            </a:extLst>
          </p:cNvPr>
          <p:cNvSpPr/>
          <p:nvPr/>
        </p:nvSpPr>
        <p:spPr>
          <a:xfrm>
            <a:off x="1117075" y="2704975"/>
            <a:ext cx="9957848" cy="34002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dirty="0"/>
              <a:t>Articles:</a:t>
            </a:r>
          </a:p>
          <a:p>
            <a:r>
              <a:rPr lang="en-US" dirty="0"/>
              <a:t>CDE - </a:t>
            </a:r>
            <a:r>
              <a:rPr lang="en-US" dirty="0">
                <a:hlinkClick r:id="rId4"/>
              </a:rPr>
              <a:t>https://www.cde.ca.gov/sp/eo/hh/hhprogramsummary.asp</a:t>
            </a:r>
            <a:endParaRPr lang="en-US" dirty="0"/>
          </a:p>
          <a:p>
            <a:r>
              <a:rPr lang="en-US" dirty="0"/>
              <a:t>Aeries Talk </a:t>
            </a:r>
            <a:r>
              <a:rPr lang="en-US" dirty="0" err="1"/>
              <a:t>ListServ</a:t>
            </a:r>
            <a:r>
              <a:rPr lang="en-US" dirty="0"/>
              <a:t> </a:t>
            </a:r>
            <a:r>
              <a:rPr lang="en-US" dirty="0">
                <a:hlinkClick r:id="rId5"/>
              </a:rPr>
              <a:t>https://groups.io/g/AeriesTalk</a:t>
            </a:r>
            <a:endParaRPr lang="en-US" dirty="0"/>
          </a:p>
          <a:p>
            <a:r>
              <a:rPr lang="en-US" sz="1800" dirty="0">
                <a:latin typeface="+mn-lt"/>
              </a:rPr>
              <a:t>Aeries Demo Databases – Flex Soaring Eagle HS (Flex Period) and Golden Eagle ES (Flex Daily) -  </a:t>
            </a:r>
            <a:r>
              <a:rPr lang="en-US" sz="1800" dirty="0">
                <a:latin typeface="+mn-lt"/>
                <a:hlinkClick r:id="rId6"/>
              </a:rPr>
              <a:t>https://www.aeries.com/solutions/demo</a:t>
            </a:r>
            <a:br>
              <a:rPr lang="en-US" sz="1800" dirty="0">
                <a:latin typeface="+mn-lt"/>
              </a:rPr>
            </a:br>
            <a:r>
              <a:rPr lang="en-US" dirty="0"/>
              <a:t>Flex Reports Listing - </a:t>
            </a:r>
            <a:r>
              <a:rPr lang="en-US" sz="1800" dirty="0">
                <a:latin typeface="+mn-lt"/>
                <a:hlinkClick r:id="rId7"/>
              </a:rPr>
              <a:t>https://support.aeries.com/support/solutions/articles/14000114361-flex-scheduling-reports</a:t>
            </a:r>
            <a:endParaRPr lang="en-US" sz="1800" dirty="0">
              <a:latin typeface="+mn-lt"/>
            </a:endParaRPr>
          </a:p>
          <a:p>
            <a:r>
              <a:rPr lang="en-US" dirty="0"/>
              <a:t>Flex Daily - </a:t>
            </a:r>
            <a:r>
              <a:rPr lang="en-US" sz="1800" dirty="0">
                <a:latin typeface="+mn-lt"/>
                <a:hlinkClick r:id="rId8"/>
              </a:rPr>
              <a:t>https://support.aeries.com/support/solutions/articles/14000130190-elementary-primary-class-scheduling-school-options</a:t>
            </a:r>
            <a:endParaRPr lang="en-US" sz="1800" dirty="0">
              <a:latin typeface="+mn-lt"/>
            </a:endParaRPr>
          </a:p>
          <a:p>
            <a:r>
              <a:rPr lang="en-US" dirty="0"/>
              <a:t>Monthly Attendance Summary/Continuation Report - </a:t>
            </a:r>
            <a:r>
              <a:rPr lang="en-US" dirty="0">
                <a:hlinkClick r:id="rId9"/>
              </a:rPr>
              <a:t>https://support.aeries.com/support/solutions/articles/14000070593-alternative-school-configuration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606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66700" y="297072"/>
            <a:ext cx="9144000" cy="4040438"/>
          </a:xfrm>
        </p:spPr>
        <p:txBody>
          <a:bodyPr vert="horz" lIns="91440" tIns="45720" rIns="91440" bIns="45720" rtlCol="0" anchor="b">
            <a:normAutofit/>
          </a:bodyPr>
          <a:lstStyle/>
          <a:p>
            <a:pPr algn="ctr"/>
            <a:r>
              <a:rPr lang="en-US" dirty="0">
                <a:solidFill>
                  <a:srgbClr val="FFFFFF"/>
                </a:solidFill>
              </a:rPr>
              <a:t>This is our first year using Flex scheduling. Are there any specific differences we need to be aware of when running attendance accounting procedures/reports for verification? </a:t>
            </a:r>
            <a:br>
              <a:rPr lang="en-US" dirty="0">
                <a:solidFill>
                  <a:srgbClr val="FFFFFF"/>
                </a:solidFill>
              </a:rPr>
            </a:br>
            <a:r>
              <a:rPr lang="en-US" dirty="0">
                <a:solidFill>
                  <a:srgbClr val="FFFFFF"/>
                </a:solidFill>
              </a:rPr>
              <a:t>Or is everything the same?</a:t>
            </a:r>
          </a:p>
        </p:txBody>
      </p:sp>
      <p:pic>
        <p:nvPicPr>
          <p:cNvPr id="2050" name="Picture 2" descr="Free Difference Differentiate illustration and picture">
            <a:extLst>
              <a:ext uri="{FF2B5EF4-FFF2-40B4-BE49-F238E27FC236}">
                <a16:creationId xmlns:a16="http://schemas.microsoft.com/office/drawing/2014/main" id="{C2312B9F-4D75-7A2F-53B0-362CF5AC2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4" y="3848099"/>
            <a:ext cx="28670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67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142876"/>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301657" y="282290"/>
            <a:ext cx="9288153" cy="5455222"/>
          </a:xfrm>
        </p:spPr>
        <p:txBody>
          <a:bodyPr vert="horz" lIns="91440" tIns="45720" rIns="91440" bIns="45720" rtlCol="0" anchor="b">
            <a:noAutofit/>
          </a:bodyPr>
          <a:lstStyle/>
          <a:p>
            <a:r>
              <a:rPr lang="en-US" sz="1600" dirty="0">
                <a:latin typeface="+mn-lt"/>
              </a:rPr>
              <a:t>Flex Teacher Portal Attendance will look mostly the same </a:t>
            </a:r>
            <a:br>
              <a:rPr lang="en-US" sz="1600" dirty="0">
                <a:latin typeface="+mn-lt"/>
              </a:rPr>
            </a:br>
            <a:br>
              <a:rPr lang="en-US" sz="1600" dirty="0">
                <a:latin typeface="+mn-lt"/>
              </a:rPr>
            </a:br>
            <a:r>
              <a:rPr lang="en-US" sz="1600" dirty="0">
                <a:latin typeface="+mn-lt"/>
              </a:rPr>
              <a:t>Flex Classroom Attendance will look the same</a:t>
            </a:r>
            <a:br>
              <a:rPr lang="en-US" sz="1600" dirty="0">
                <a:latin typeface="+mn-lt"/>
              </a:rPr>
            </a:br>
            <a:br>
              <a:rPr lang="en-US" sz="1600" dirty="0">
                <a:latin typeface="+mn-lt"/>
              </a:rPr>
            </a:br>
            <a:r>
              <a:rPr lang="en-US" sz="1600" dirty="0">
                <a:latin typeface="+mn-lt"/>
              </a:rPr>
              <a:t>Flex Daily Student Attendance interface will look the same</a:t>
            </a:r>
            <a:br>
              <a:rPr lang="en-US" sz="1600" dirty="0">
                <a:latin typeface="+mn-lt"/>
              </a:rPr>
            </a:br>
            <a:br>
              <a:rPr lang="en-US" sz="1600" dirty="0">
                <a:latin typeface="+mn-lt"/>
              </a:rPr>
            </a:br>
            <a:r>
              <a:rPr lang="en-US" sz="1600" dirty="0">
                <a:latin typeface="+mn-lt"/>
              </a:rPr>
              <a:t>Flex Daily Attendance must be set up differently than traditional scheduling schools - </a:t>
            </a:r>
            <a:r>
              <a:rPr lang="en-US" sz="1600" dirty="0">
                <a:latin typeface="+mn-lt"/>
                <a:hlinkClick r:id="rId4"/>
              </a:rPr>
              <a:t>https://support.aeries.com/support/solutions/articles/14000130190-elementary-primary-class-scheduling-school-options</a:t>
            </a:r>
            <a:br>
              <a:rPr lang="en-US" sz="1600" dirty="0">
                <a:latin typeface="+mn-lt"/>
              </a:rPr>
            </a:br>
            <a:br>
              <a:rPr lang="en-US" sz="1600" dirty="0">
                <a:latin typeface="+mn-lt"/>
              </a:rPr>
            </a:br>
            <a:r>
              <a:rPr lang="en-US" sz="1600" dirty="0">
                <a:latin typeface="+mn-lt"/>
              </a:rPr>
              <a:t>Flex Period Student Attendance will look different</a:t>
            </a:r>
            <a:br>
              <a:rPr lang="en-US" sz="1600" dirty="0">
                <a:latin typeface="+mn-lt"/>
              </a:rPr>
            </a:br>
            <a:r>
              <a:rPr lang="en-US" sz="1600" dirty="0">
                <a:latin typeface="+mn-lt"/>
              </a:rPr>
              <a:t>Aeries Demo Database – Flex Soaring Eagle HS (Flex Period) -  </a:t>
            </a:r>
            <a:r>
              <a:rPr lang="en-US" sz="1600" dirty="0">
                <a:latin typeface="+mn-lt"/>
                <a:hlinkClick r:id="rId5"/>
              </a:rPr>
              <a:t>https://www.aeries.com/solutions/demo</a:t>
            </a:r>
            <a:br>
              <a:rPr lang="en-US" sz="1600" dirty="0">
                <a:latin typeface="+mn-lt"/>
              </a:rPr>
            </a:br>
            <a:r>
              <a:rPr lang="en-US" sz="1600" dirty="0">
                <a:latin typeface="+mn-lt"/>
              </a:rPr>
              <a:t>Aeries Demo Database – Golden Eagle ES (Flex Daily) -  </a:t>
            </a:r>
            <a:r>
              <a:rPr lang="en-US" sz="1600" dirty="0">
                <a:latin typeface="+mn-lt"/>
                <a:hlinkClick r:id="rId5"/>
              </a:rPr>
              <a:t>https://www.aeries.com/solutions/demo</a:t>
            </a:r>
            <a:br>
              <a:rPr lang="en-US" sz="1600" dirty="0">
                <a:latin typeface="+mn-lt"/>
              </a:rPr>
            </a:br>
            <a:br>
              <a:rPr lang="en-US" sz="1600" dirty="0">
                <a:latin typeface="+mn-lt"/>
              </a:rPr>
            </a:br>
            <a:br>
              <a:rPr lang="en-US" sz="1600" dirty="0">
                <a:latin typeface="+mn-lt"/>
              </a:rPr>
            </a:br>
            <a:r>
              <a:rPr lang="en-US" sz="1600" dirty="0">
                <a:latin typeface="+mn-lt"/>
              </a:rPr>
              <a:t>Flex Attendance Reports will look and sometimes be different. </a:t>
            </a:r>
            <a:br>
              <a:rPr lang="en-US" sz="1600" dirty="0">
                <a:latin typeface="+mn-lt"/>
              </a:rPr>
            </a:br>
            <a:r>
              <a:rPr lang="en-US" sz="1600" dirty="0">
                <a:latin typeface="+mn-lt"/>
              </a:rPr>
              <a:t>Run the reports you normally ran in your traditional scheduling in our Demo Database Flex Schools to see if there are differences and what they are. Some reports are not available in Flex but have a replacement</a:t>
            </a:r>
            <a:br>
              <a:rPr lang="en-US" sz="1600" dirty="0">
                <a:latin typeface="+mn-lt"/>
              </a:rPr>
            </a:br>
            <a:r>
              <a:rPr lang="en-US" sz="1600" dirty="0">
                <a:latin typeface="+mn-lt"/>
              </a:rPr>
              <a:t>Flex Reports Listing - </a:t>
            </a:r>
            <a:r>
              <a:rPr lang="en-US" sz="1600" dirty="0">
                <a:latin typeface="+mn-lt"/>
                <a:hlinkClick r:id="rId6"/>
              </a:rPr>
              <a:t>https://support.aeries.com/support/solutions/articles/14000114361-flex-scheduling-reports</a:t>
            </a:r>
            <a:br>
              <a:rPr lang="en-US" sz="1600" dirty="0">
                <a:latin typeface="+mn-lt"/>
              </a:rPr>
            </a:br>
            <a:br>
              <a:rPr lang="en-US" sz="1600" dirty="0">
                <a:latin typeface="+mn-lt"/>
              </a:rPr>
            </a:br>
            <a:r>
              <a:rPr lang="en-US" sz="1600" dirty="0">
                <a:latin typeface="+mn-lt"/>
              </a:rPr>
              <a:t>Monthly Attendance Report and Monthly Attendance Summary are the only reports recommended for balancing and reporting needs and will look the same</a:t>
            </a:r>
            <a:br>
              <a:rPr lang="en-US" sz="1600" dirty="0">
                <a:latin typeface="+mn-lt"/>
              </a:rPr>
            </a:br>
            <a:endParaRPr lang="en-US" sz="1600" dirty="0">
              <a:latin typeface="+mn-lt"/>
            </a:endParaRPr>
          </a:p>
        </p:txBody>
      </p:sp>
      <p:pic>
        <p:nvPicPr>
          <p:cNvPr id="2050" name="Picture 2" descr="Free Difference Differentiate illustration and picture">
            <a:extLst>
              <a:ext uri="{FF2B5EF4-FFF2-40B4-BE49-F238E27FC236}">
                <a16:creationId xmlns:a16="http://schemas.microsoft.com/office/drawing/2014/main" id="{C2312B9F-4D75-7A2F-53B0-362CF5AC25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1624" y="3848099"/>
            <a:ext cx="28670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202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375357" y="1713314"/>
            <a:ext cx="8983191" cy="3431371"/>
          </a:xfrm>
        </p:spPr>
        <p:txBody>
          <a:bodyPr>
            <a:normAutofit/>
          </a:bodyPr>
          <a:lstStyle/>
          <a:p>
            <a:r>
              <a:rPr lang="en-US" dirty="0">
                <a:solidFill>
                  <a:schemeClr val="bg1"/>
                </a:solidFill>
              </a:rPr>
              <a:t>When teachers scroll down a long list of students in Post by the Month Attendance for daily positive attendance schools, will the headers (date band) stay visible the top?</a:t>
            </a:r>
          </a:p>
        </p:txBody>
      </p:sp>
      <p:pic>
        <p:nvPicPr>
          <p:cNvPr id="3074" name="Picture 2" descr="Free Checklist List illustration and picture">
            <a:extLst>
              <a:ext uri="{FF2B5EF4-FFF2-40B4-BE49-F238E27FC236}">
                <a16:creationId xmlns:a16="http://schemas.microsoft.com/office/drawing/2014/main" id="{8DEC48A3-1F82-9697-9FA6-7CB26A28B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549" y="114299"/>
            <a:ext cx="2742963" cy="354645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9C0B667-72A7-3E0A-4672-A9A94651BBA2}"/>
              </a:ext>
            </a:extLst>
          </p:cNvPr>
          <p:cNvSpPr/>
          <p:nvPr/>
        </p:nvSpPr>
        <p:spPr>
          <a:xfrm>
            <a:off x="5948313" y="4741682"/>
            <a:ext cx="5731497" cy="20020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No, the headers will not stay visible at the top. (The top pane does not freeze.)</a:t>
            </a:r>
          </a:p>
          <a:p>
            <a:pPr algn="ctr"/>
            <a:r>
              <a:rPr lang="en-US" dirty="0"/>
              <a:t>Please create an Aeries Idea if this is something you wish to see enhanced in Aeries Next Gen - ideas.aeries.com</a:t>
            </a:r>
          </a:p>
        </p:txBody>
      </p:sp>
    </p:spTree>
    <p:extLst>
      <p:ext uri="{BB962C8B-B14F-4D97-AF65-F5344CB8AC3E}">
        <p14:creationId xmlns:p14="http://schemas.microsoft.com/office/powerpoint/2010/main" val="409911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26457" y="115005"/>
            <a:ext cx="11739086" cy="2830371"/>
          </a:xfrm>
        </p:spPr>
        <p:txBody>
          <a:bodyPr vert="horz" lIns="91440" tIns="45720" rIns="91440" bIns="45720" rtlCol="0" anchor="b">
            <a:noAutofit/>
          </a:bodyPr>
          <a:lstStyle/>
          <a:p>
            <a:pPr algn="ctr"/>
            <a:r>
              <a:rPr lang="en-US" sz="2400" dirty="0">
                <a:solidFill>
                  <a:srgbClr val="FFFFFF"/>
                </a:solidFill>
              </a:rPr>
              <a:t>In a recent ticket, Aeries support said: "When Portal options are set to Post Attendance by Month, there is no way to Mass post present ATT code; The teacher must select each STU Present first, then can select mark Absent if not present." </a:t>
            </a:r>
            <a:br>
              <a:rPr lang="en-US" sz="2400" dirty="0">
                <a:solidFill>
                  <a:srgbClr val="FFFFFF"/>
                </a:solidFill>
              </a:rPr>
            </a:br>
            <a:r>
              <a:rPr lang="en-US" sz="2400" dirty="0">
                <a:solidFill>
                  <a:srgbClr val="FFFFFF"/>
                </a:solidFill>
              </a:rPr>
              <a:t>But, most Ind. Study students "Complete" work on the day, so could the process be changed to allow the teacher to select each student "Absent/NOT complete" which likely is fewer days, then can Select "Mark 'Present' if not absent" to fill in blanks/UNchecked days with the "Present/Complete" code? See Aeries idea: "Independent Study Attendance by Month-..." that I posted but it's not yet approved.</a:t>
            </a:r>
          </a:p>
        </p:txBody>
      </p:sp>
      <p:pic>
        <p:nvPicPr>
          <p:cNvPr id="4098" name="Picture 2">
            <a:extLst>
              <a:ext uri="{FF2B5EF4-FFF2-40B4-BE49-F238E27FC236}">
                <a16:creationId xmlns:a16="http://schemas.microsoft.com/office/drawing/2014/main" id="{034AB277-FC28-4822-7FE1-8EA3034AE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07811"/>
            <a:ext cx="3700463" cy="245967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8DD59C3-6BF9-2690-A730-70B10F10BF76}"/>
              </a:ext>
            </a:extLst>
          </p:cNvPr>
          <p:cNvSpPr/>
          <p:nvPr/>
        </p:nvSpPr>
        <p:spPr>
          <a:xfrm>
            <a:off x="111467" y="3060381"/>
            <a:ext cx="8041933" cy="327443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a:p>
            <a:pPr algn="ctr"/>
            <a:r>
              <a:rPr lang="en-US" dirty="0"/>
              <a:t>Post by Month Attendance affords the ability to post for a month-long time frame on </a:t>
            </a:r>
            <a:r>
              <a:rPr lang="en-US" i="1" dirty="0"/>
              <a:t>one screen</a:t>
            </a:r>
            <a:r>
              <a:rPr lang="en-US" dirty="0"/>
              <a:t>, but you cannot mass add the present code. If you need the ability to mass add the present code, you must use regular attendance and teachers may mass add the present code for each day. Aeries Ideas are evaluated on a strict criteria set and are approved or declined based on multiple factors, you will hear back either way.</a:t>
            </a:r>
          </a:p>
          <a:p>
            <a:pPr algn="ctr"/>
            <a:endParaRPr lang="en-US" dirty="0"/>
          </a:p>
        </p:txBody>
      </p:sp>
    </p:spTree>
    <p:extLst>
      <p:ext uri="{BB962C8B-B14F-4D97-AF65-F5344CB8AC3E}">
        <p14:creationId xmlns:p14="http://schemas.microsoft.com/office/powerpoint/2010/main" val="30947873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08D9B6-E6CA-E999-429E-9EE42416535A}"/>
              </a:ext>
            </a:extLst>
          </p:cNvPr>
          <p:cNvSpPr>
            <a:spLocks noGrp="1"/>
          </p:cNvSpPr>
          <p:nvPr>
            <p:ph type="title"/>
          </p:nvPr>
        </p:nvSpPr>
        <p:spPr>
          <a:xfrm>
            <a:off x="579407" y="485895"/>
            <a:ext cx="10515600" cy="3335607"/>
          </a:xfrm>
        </p:spPr>
        <p:txBody>
          <a:bodyPr>
            <a:normAutofit/>
          </a:bodyPr>
          <a:lstStyle/>
          <a:p>
            <a:r>
              <a:rPr lang="en-US" dirty="0"/>
              <a:t>In the Monthly Attendance Summary Analysis Report, is there a way to group two other separate groups, apart from Regular Program? </a:t>
            </a:r>
          </a:p>
        </p:txBody>
      </p:sp>
      <p:pic>
        <p:nvPicPr>
          <p:cNvPr id="5122" name="Picture 2" descr="Free Course Graphic illustration and picture">
            <a:extLst>
              <a:ext uri="{FF2B5EF4-FFF2-40B4-BE49-F238E27FC236}">
                <a16:creationId xmlns:a16="http://schemas.microsoft.com/office/drawing/2014/main" id="{541EDED3-0602-B795-3870-B352BB08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458" y="3057525"/>
            <a:ext cx="3524250" cy="35242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2FCE32E-9D0E-09F1-5229-19D1580A444A}"/>
              </a:ext>
            </a:extLst>
          </p:cNvPr>
          <p:cNvSpPr/>
          <p:nvPr/>
        </p:nvSpPr>
        <p:spPr>
          <a:xfrm>
            <a:off x="970961" y="4110087"/>
            <a:ext cx="3591612" cy="217759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No, our testing determined that you cannot exclude Regular Program in to combine other non-regular program totals</a:t>
            </a:r>
          </a:p>
        </p:txBody>
      </p:sp>
    </p:spTree>
    <p:extLst>
      <p:ext uri="{BB962C8B-B14F-4D97-AF65-F5344CB8AC3E}">
        <p14:creationId xmlns:p14="http://schemas.microsoft.com/office/powerpoint/2010/main" val="58388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00024" y="246940"/>
            <a:ext cx="11706225" cy="4407373"/>
          </a:xfrm>
        </p:spPr>
        <p:txBody>
          <a:bodyPr vert="horz" lIns="91440" tIns="45720" rIns="91440" bIns="45720" rtlCol="0" anchor="b">
            <a:normAutofit/>
          </a:bodyPr>
          <a:lstStyle/>
          <a:p>
            <a:pPr algn="ctr"/>
            <a:r>
              <a:rPr lang="en-US" sz="4000" dirty="0">
                <a:solidFill>
                  <a:srgbClr val="FFFFFF"/>
                </a:solidFill>
              </a:rPr>
              <a:t>On the Monthly Attendance Summary/Continuation Report, Max hours is 3 and Minute passing is 0. The site setup has 4 minutes passing time included in the flex Schedule. Do I want to put the 4 minutes that are included in the start and end time or do I leave it at Zero to get the Total Apportionment hours for ADA? </a:t>
            </a:r>
            <a:br>
              <a:rPr lang="en-US" sz="4000" dirty="0">
                <a:solidFill>
                  <a:srgbClr val="FFFFFF"/>
                </a:solidFill>
              </a:rPr>
            </a:br>
            <a:r>
              <a:rPr lang="en-US" sz="4000" dirty="0">
                <a:solidFill>
                  <a:srgbClr val="FFFFFF"/>
                </a:solidFill>
              </a:rPr>
              <a:t>Is the report , including or excluding the minutes?</a:t>
            </a:r>
          </a:p>
        </p:txBody>
      </p:sp>
      <p:pic>
        <p:nvPicPr>
          <p:cNvPr id="6146" name="Picture 2" descr="Free Alarm Clock photo and picture">
            <a:extLst>
              <a:ext uri="{FF2B5EF4-FFF2-40B4-BE49-F238E27FC236}">
                <a16:creationId xmlns:a16="http://schemas.microsoft.com/office/drawing/2014/main" id="{B0A65813-9BAD-6139-D2A0-AE7E78F91B0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425" b="89623" l="10000" r="90000">
                        <a14:foregroundMark x1="33125" y1="18632" x2="33125" y2="18632"/>
                        <a14:foregroundMark x1="40156" y1="9670" x2="40156" y2="9670"/>
                        <a14:foregroundMark x1="47188" y1="5425" x2="47188" y2="5425"/>
                        <a14:foregroundMark x1="66250" y1="20519" x2="66250" y2="20519"/>
                        <a14:foregroundMark x1="38125" y1="49764" x2="38125" y2="49764"/>
                        <a14:foregroundMark x1="42500" y1="42925" x2="42500" y2="42925"/>
                        <a14:foregroundMark x1="57188" y1="44811" x2="57188" y2="44811"/>
                        <a14:foregroundMark x1="62500" y1="60613" x2="62500" y2="60613"/>
                        <a14:foregroundMark x1="59844" y1="70519" x2="59844" y2="70519"/>
                        <a14:foregroundMark x1="39688" y1="69340" x2="39688" y2="69340"/>
                        <a14:foregroundMark x1="38125" y1="59434" x2="38125" y2="59434"/>
                      </a14:backgroundRemoval>
                    </a14:imgEffect>
                  </a14:imgLayer>
                </a14:imgProps>
              </a:ext>
              <a:ext uri="{28A0092B-C50C-407E-A947-70E740481C1C}">
                <a14:useLocalDpi xmlns:a14="http://schemas.microsoft.com/office/drawing/2010/main" val="0"/>
              </a:ext>
            </a:extLst>
          </a:blip>
          <a:srcRect/>
          <a:stretch>
            <a:fillRect/>
          </a:stretch>
        </p:blipFill>
        <p:spPr bwMode="auto">
          <a:xfrm>
            <a:off x="7042568" y="5016623"/>
            <a:ext cx="3407434"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861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1843"/>
            <a:ext cx="12192000" cy="6858000"/>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5210A5C6-C9CE-CF20-107E-BAC408B5836D}"/>
              </a:ext>
            </a:extLst>
          </p:cNvPr>
          <p:cNvSpPr/>
          <p:nvPr/>
        </p:nvSpPr>
        <p:spPr>
          <a:xfrm>
            <a:off x="5230087" y="352991"/>
            <a:ext cx="7032396" cy="276728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The 4 minutes should be reported via the report option to add passing minutes since continuation schools are paid for passing times.</a:t>
            </a:r>
          </a:p>
        </p:txBody>
      </p:sp>
      <p:pic>
        <p:nvPicPr>
          <p:cNvPr id="7" name="Picture 6">
            <a:extLst>
              <a:ext uri="{FF2B5EF4-FFF2-40B4-BE49-F238E27FC236}">
                <a16:creationId xmlns:a16="http://schemas.microsoft.com/office/drawing/2014/main" id="{E79B0EC5-0668-9440-A496-5423F4DB872E}"/>
              </a:ext>
            </a:extLst>
          </p:cNvPr>
          <p:cNvPicPr>
            <a:picLocks noChangeAspect="1"/>
          </p:cNvPicPr>
          <p:nvPr/>
        </p:nvPicPr>
        <p:blipFill>
          <a:blip r:embed="rId4"/>
          <a:stretch>
            <a:fillRect/>
          </a:stretch>
        </p:blipFill>
        <p:spPr>
          <a:xfrm>
            <a:off x="1015050" y="2422689"/>
            <a:ext cx="4421230" cy="4082320"/>
          </a:xfrm>
          <a:prstGeom prst="rect">
            <a:avLst/>
          </a:prstGeom>
        </p:spPr>
      </p:pic>
      <p:sp>
        <p:nvSpPr>
          <p:cNvPr id="10" name="TextBox 9">
            <a:extLst>
              <a:ext uri="{FF2B5EF4-FFF2-40B4-BE49-F238E27FC236}">
                <a16:creationId xmlns:a16="http://schemas.microsoft.com/office/drawing/2014/main" id="{D05A4F95-8382-650A-7B4F-D7337938C800}"/>
              </a:ext>
            </a:extLst>
          </p:cNvPr>
          <p:cNvSpPr txBox="1"/>
          <p:nvPr/>
        </p:nvSpPr>
        <p:spPr>
          <a:xfrm>
            <a:off x="7154943" y="4988839"/>
            <a:ext cx="3629319" cy="923330"/>
          </a:xfrm>
          <a:prstGeom prst="rect">
            <a:avLst/>
          </a:prstGeom>
          <a:noFill/>
        </p:spPr>
        <p:txBody>
          <a:bodyPr wrap="square">
            <a:spAutoFit/>
          </a:bodyPr>
          <a:lstStyle/>
          <a:p>
            <a:r>
              <a:rPr lang="en-US" dirty="0"/>
              <a:t>https://support.aeries.com/support/solutions/articles/14000070593-alternative-school-configuration</a:t>
            </a:r>
          </a:p>
        </p:txBody>
      </p:sp>
    </p:spTree>
    <p:extLst>
      <p:ext uri="{BB962C8B-B14F-4D97-AF65-F5344CB8AC3E}">
        <p14:creationId xmlns:p14="http://schemas.microsoft.com/office/powerpoint/2010/main" val="22348564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811D63-F329-8BD2-0EDE-AD0FE013AC6E}"/>
              </a:ext>
            </a:extLst>
          </p:cNvPr>
          <p:cNvSpPr txBox="1"/>
          <p:nvPr/>
        </p:nvSpPr>
        <p:spPr>
          <a:xfrm>
            <a:off x="535449" y="393338"/>
            <a:ext cx="11351751"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What is the main difference between Monthly Attendance Summary and Monthly Attendance Summary/ Continuation?</a:t>
            </a:r>
          </a:p>
        </p:txBody>
      </p:sp>
      <p:pic>
        <p:nvPicPr>
          <p:cNvPr id="8194" name="Picture 2">
            <a:extLst>
              <a:ext uri="{FF2B5EF4-FFF2-40B4-BE49-F238E27FC236}">
                <a16:creationId xmlns:a16="http://schemas.microsoft.com/office/drawing/2014/main" id="{6626342B-4EAE-3C1E-7927-B8EA6171A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675" y="3261674"/>
            <a:ext cx="3081984" cy="205263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E701C28-A679-7F1D-35E8-95D19EA2B884}"/>
              </a:ext>
            </a:extLst>
          </p:cNvPr>
          <p:cNvSpPr/>
          <p:nvPr/>
        </p:nvSpPr>
        <p:spPr>
          <a:xfrm>
            <a:off x="697585" y="2701662"/>
            <a:ext cx="5835190" cy="31146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Monthly Attendance Summary/Continuation calculates </a:t>
            </a:r>
            <a:r>
              <a:rPr lang="en-US" i="1" dirty="0"/>
              <a:t>hourly</a:t>
            </a:r>
            <a:r>
              <a:rPr lang="en-US" dirty="0"/>
              <a:t> attendance. This report is only for Positive Attendance schools taking Hourly Period Attendance. All other schools use the regular Monthly Attendance Summary report </a:t>
            </a:r>
          </a:p>
        </p:txBody>
      </p:sp>
    </p:spTree>
    <p:extLst>
      <p:ext uri="{BB962C8B-B14F-4D97-AF65-F5344CB8AC3E}">
        <p14:creationId xmlns:p14="http://schemas.microsoft.com/office/powerpoint/2010/main" val="425306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1276</Words>
  <Application>Microsoft Office PowerPoint</Application>
  <PresentationFormat>Widescreen</PresentationFormat>
  <Paragraphs>57</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Ask Aeries! Attendance Accounting and Reporting</vt:lpstr>
      <vt:lpstr>This is our first year using Flex scheduling. Are there any specific differences we need to be aware of when running attendance accounting procedures/reports for verification?  Or is everything the same?</vt:lpstr>
      <vt:lpstr>Flex Teacher Portal Attendance will look mostly the same   Flex Classroom Attendance will look the same  Flex Daily Student Attendance interface will look the same  Flex Daily Attendance must be set up differently than traditional scheduling schools - https://support.aeries.com/support/solutions/articles/14000130190-elementary-primary-class-scheduling-school-options  Flex Period Student Attendance will look different Aeries Demo Database – Flex Soaring Eagle HS (Flex Period) -  https://www.aeries.com/solutions/demo Aeries Demo Database – Golden Eagle ES (Flex Daily) -  https://www.aeries.com/solutions/demo   Flex Attendance Reports will look and sometimes be different.  Run the reports you normally ran in your traditional scheduling in our Demo Database Flex Schools to see if there are differences and what they are. Some reports are not available in Flex but have a replacement Flex Reports Listing - https://support.aeries.com/support/solutions/articles/14000114361-flex-scheduling-reports  Monthly Attendance Report and Monthly Attendance Summary are the only reports recommended for balancing and reporting needs and will look the same </vt:lpstr>
      <vt:lpstr>When teachers scroll down a long list of students in Post by the Month Attendance for daily positive attendance schools, will the headers (date band) stay visible the top?</vt:lpstr>
      <vt:lpstr>In a recent ticket, Aeries support said: "When Portal options are set to Post Attendance by Month, there is no way to Mass post present ATT code; The teacher must select each STU Present first, then can select mark Absent if not present."  But, most Ind. Study students "Complete" work on the day, so could the process be changed to allow the teacher to select each student "Absent/NOT complete" which likely is fewer days, then can Select "Mark 'Present' if not absent" to fill in blanks/UNchecked days with the "Present/Complete" code? See Aeries idea: "Independent Study Attendance by Month-..." that I posted but it's not yet approved.</vt:lpstr>
      <vt:lpstr>In the Monthly Attendance Summary Analysis Report, is there a way to group two other separate groups, apart from Regular Program? </vt:lpstr>
      <vt:lpstr>On the Monthly Attendance Summary/Continuation Report, Max hours is 3 and Minute passing is 0. The site setup has 4 minutes passing time included in the flex Schedule. Do I want to put the 4 minutes that are included in the start and end time or do I leave it at Zero to get the Total Apportionment hours for ADA?  Is the report , including or excluding the minutes?</vt:lpstr>
      <vt:lpstr>PowerPoint Presentation</vt:lpstr>
      <vt:lpstr>PowerPoint Presentation</vt:lpstr>
      <vt:lpstr>Why is it that the Monthly Attendance Summary Totals Report does not display the Enrollment Carried Forward and the Ending Enrollment numbers? It would help so much to see those totals.</vt:lpstr>
      <vt:lpstr>In Aeries, for students on the Home and Health Program, how is the ADA calculated?   Is the student credited 1 Hour a day or the max three hours a day?</vt:lpstr>
      <vt:lpstr>**This is a question for the State** Here is the information we found on CDE’s website regarding Home Hospital ADA:   https://www.cde.ca.gov/sp/eo/hh/hhprogramsummary.asp   EC Section 48206.3 specifies that for attendance accounting, each clock hour of individualized instruction counts as one day of attendance. No student shall be credited with more than five days of attendance per calendar week or credited with more than the total number of calendar days that regular classes are offered by the district in any fiscal year.</vt:lpstr>
      <vt:lpstr>I would like the link to access Aeries talk for additional collaboration.</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Scheduling</dc:title>
  <dc:creator>Heidi Hayes</dc:creator>
  <cp:lastModifiedBy>Flaviola Cisneros</cp:lastModifiedBy>
  <cp:revision>8</cp:revision>
  <dcterms:created xsi:type="dcterms:W3CDTF">2023-05-03T15:32:17Z</dcterms:created>
  <dcterms:modified xsi:type="dcterms:W3CDTF">2023-08-18T20:32:21Z</dcterms:modified>
</cp:coreProperties>
</file>