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6"/>
  </p:notesMasterIdLst>
  <p:sldIdLst>
    <p:sldId id="293" r:id="rId5"/>
    <p:sldId id="295" r:id="rId6"/>
    <p:sldId id="299" r:id="rId7"/>
    <p:sldId id="328" r:id="rId8"/>
    <p:sldId id="329" r:id="rId9"/>
    <p:sldId id="330" r:id="rId10"/>
    <p:sldId id="344" r:id="rId11"/>
    <p:sldId id="345" r:id="rId12"/>
    <p:sldId id="346" r:id="rId13"/>
    <p:sldId id="314" r:id="rId14"/>
    <p:sldId id="331" r:id="rId15"/>
  </p:sldIdLst>
  <p:sldSz cx="12192000" cy="6858000"/>
  <p:notesSz cx="6858000" cy="9144000"/>
  <p:embeddedFontLst>
    <p:embeddedFont>
      <p:font typeface="AeriesSansBold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Nunito Sans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BA9"/>
    <a:srgbClr val="A5BAE3"/>
    <a:srgbClr val="0F346F"/>
    <a:srgbClr val="164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eries.com/support/solutions/articles/14000094528-grade-reporting-queries" TargetMode="External"/><Relationship Id="rId2" Type="http://schemas.openxmlformats.org/officeDocument/2006/relationships/hyperlink" Target="https://support.aeries.com/support/solutions/articles/14000067735-grade-reporting-overview-and-setup" TargetMode="External"/><Relationship Id="rId1" Type="http://schemas.openxmlformats.org/officeDocument/2006/relationships/hyperlink" Target="https://support.aeries.com/support/solutions/14000072285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eries.com/support/solutions/articles/14000094528-grade-reporting-queries" TargetMode="External"/><Relationship Id="rId2" Type="http://schemas.openxmlformats.org/officeDocument/2006/relationships/hyperlink" Target="https://support.aeries.com/support/solutions/articles/14000067735-grade-reporting-overview-and-setup" TargetMode="External"/><Relationship Id="rId1" Type="http://schemas.openxmlformats.org/officeDocument/2006/relationships/hyperlink" Target="https://support.aeries.com/support/solutions/14000072285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0CFF2-5B3C-4867-B613-9F2942390150}">
      <dgm:prSet custT="1"/>
      <dgm:spPr/>
      <dgm:t>
        <a:bodyPr/>
        <a:lstStyle/>
        <a:p>
          <a:r>
            <a:rPr lang="en-US" sz="3100" dirty="0"/>
            <a:t>How</a:t>
          </a:r>
          <a:r>
            <a:rPr lang="en-US" sz="3100" baseline="0" dirty="0"/>
            <a:t> to configure Valid Marks, including default gradebook Final Marks</a:t>
          </a:r>
          <a:endParaRPr lang="en-US" sz="3100" dirty="0"/>
        </a:p>
      </dgm:t>
    </dgm:pt>
    <dgm:pt modelId="{F123CD2E-800C-4ADE-BCBD-4BE37F4B496D}" type="parTrans" cxnId="{B7118EEC-5294-4DE9-8022-51101E6E298B}">
      <dgm:prSet/>
      <dgm:spPr/>
      <dgm:t>
        <a:bodyPr/>
        <a:lstStyle/>
        <a:p>
          <a:endParaRPr lang="en-US"/>
        </a:p>
      </dgm:t>
    </dgm:pt>
    <dgm:pt modelId="{0B4CE96D-9494-494E-83EB-0D2A8CFFCBDE}" type="sibTrans" cxnId="{B7118EEC-5294-4DE9-8022-51101E6E298B}">
      <dgm:prSet/>
      <dgm:spPr/>
      <dgm:t>
        <a:bodyPr/>
        <a:lstStyle/>
        <a:p>
          <a:endParaRPr lang="en-US"/>
        </a:p>
      </dgm:t>
    </dgm:pt>
    <dgm:pt modelId="{9E83A8C3-6DF8-4D01-9BF8-89911EE3CAF5}">
      <dgm:prSet/>
      <dgm:spPr/>
      <dgm:t>
        <a:bodyPr/>
        <a:lstStyle/>
        <a:p>
          <a:r>
            <a:rPr lang="en-US" b="0" i="0" dirty="0"/>
            <a:t>The cyclical nature of the Grading Process by Term</a:t>
          </a:r>
          <a:endParaRPr lang="en-US" dirty="0"/>
        </a:p>
      </dgm:t>
    </dgm:pt>
    <dgm:pt modelId="{BD15DDB9-03E2-4912-B2B3-698D24F2DDD0}" type="parTrans" cxnId="{5B9B82C0-1CC5-476B-81B5-0B4CE1253E2A}">
      <dgm:prSet/>
      <dgm:spPr/>
      <dgm:t>
        <a:bodyPr/>
        <a:lstStyle/>
        <a:p>
          <a:endParaRPr lang="en-US"/>
        </a:p>
      </dgm:t>
    </dgm:pt>
    <dgm:pt modelId="{53BEB5FA-A610-4250-BC98-849B3C7130C3}" type="sibTrans" cxnId="{5B9B82C0-1CC5-476B-81B5-0B4CE1253E2A}">
      <dgm:prSet/>
      <dgm:spPr/>
      <dgm:t>
        <a:bodyPr/>
        <a:lstStyle/>
        <a:p>
          <a:endParaRPr lang="en-US"/>
        </a:p>
      </dgm:t>
    </dgm:pt>
    <dgm:pt modelId="{A27F13BD-3A47-429B-9BEF-EEE9CEB6B95C}">
      <dgm:prSet custT="1"/>
      <dgm:spPr/>
      <dgm:t>
        <a:bodyPr/>
        <a:lstStyle/>
        <a:p>
          <a:r>
            <a:rPr lang="en-US" sz="3100" b="0" i="0" dirty="0"/>
            <a:t>How to configure Graduation Requirements</a:t>
          </a:r>
          <a:endParaRPr lang="en-US" sz="3100" dirty="0"/>
        </a:p>
      </dgm:t>
    </dgm:pt>
    <dgm:pt modelId="{682F0BF5-C1EC-4015-A946-14D08C9444F1}" type="parTrans" cxnId="{28B59FAF-9C41-48C1-9DAC-F1AC8CF2CBD4}">
      <dgm:prSet/>
      <dgm:spPr/>
      <dgm:t>
        <a:bodyPr/>
        <a:lstStyle/>
        <a:p>
          <a:endParaRPr lang="en-US"/>
        </a:p>
      </dgm:t>
    </dgm:pt>
    <dgm:pt modelId="{3961BBC6-46EA-46CB-96A7-D200964EF3F8}" type="sibTrans" cxnId="{28B59FAF-9C41-48C1-9DAC-F1AC8CF2CBD4}">
      <dgm:prSet/>
      <dgm:spPr/>
      <dgm:t>
        <a:bodyPr/>
        <a:lstStyle/>
        <a:p>
          <a:endParaRPr lang="en-US"/>
        </a:p>
      </dgm:t>
    </dgm:pt>
    <dgm:pt modelId="{393F9490-9950-4C70-A54B-4737EBC4B0C4}" type="pres">
      <dgm:prSet presAssocID="{B6DF79A4-9A71-4E81-AA66-EDAA42112F43}" presName="linear" presStyleCnt="0">
        <dgm:presLayoutVars>
          <dgm:animLvl val="lvl"/>
          <dgm:resizeHandles val="exact"/>
        </dgm:presLayoutVars>
      </dgm:prSet>
      <dgm:spPr/>
    </dgm:pt>
    <dgm:pt modelId="{188387BF-8E1A-4C3C-AA97-ABF200BDAE85}" type="pres">
      <dgm:prSet presAssocID="{1500CFF2-5B3C-4867-B613-9F2942390150}" presName="parentText" presStyleLbl="node1" presStyleIdx="0" presStyleCnt="3" custScaleY="40129" custLinFactY="-30566" custLinFactNeighborX="-135" custLinFactNeighborY="-100000">
        <dgm:presLayoutVars>
          <dgm:chMax val="0"/>
          <dgm:bulletEnabled val="1"/>
        </dgm:presLayoutVars>
      </dgm:prSet>
      <dgm:spPr/>
    </dgm:pt>
    <dgm:pt modelId="{12B7F26B-F520-4F66-96F9-6536B114CEDF}" type="pres">
      <dgm:prSet presAssocID="{0B4CE96D-9494-494E-83EB-0D2A8CFFCBDE}" presName="spacer" presStyleCnt="0"/>
      <dgm:spPr/>
    </dgm:pt>
    <dgm:pt modelId="{04A7C023-5317-49EB-B8AE-9D8B74635A56}" type="pres">
      <dgm:prSet presAssocID="{9E83A8C3-6DF8-4D01-9BF8-89911EE3CAF5}" presName="parentText" presStyleLbl="node1" presStyleIdx="1" presStyleCnt="3" custScaleY="35193" custLinFactY="-25509" custLinFactNeighborX="168" custLinFactNeighborY="-100000">
        <dgm:presLayoutVars>
          <dgm:chMax val="0"/>
          <dgm:bulletEnabled val="1"/>
        </dgm:presLayoutVars>
      </dgm:prSet>
      <dgm:spPr/>
    </dgm:pt>
    <dgm:pt modelId="{2B2B105B-EB1F-4008-B5A1-2B5CEE3B423A}" type="pres">
      <dgm:prSet presAssocID="{53BEB5FA-A610-4250-BC98-849B3C7130C3}" presName="spacer" presStyleCnt="0"/>
      <dgm:spPr/>
    </dgm:pt>
    <dgm:pt modelId="{F3D27464-9835-4C31-A117-042E99EEF8D1}" type="pres">
      <dgm:prSet presAssocID="{A27F13BD-3A47-429B-9BEF-EEE9CEB6B95C}" presName="parentText" presStyleLbl="node1" presStyleIdx="2" presStyleCnt="3" custScaleY="34859" custLinFactY="-17859" custLinFactNeighborX="168" custLinFactNeighborY="-100000">
        <dgm:presLayoutVars>
          <dgm:chMax val="0"/>
          <dgm:bulletEnabled val="1"/>
        </dgm:presLayoutVars>
      </dgm:prSet>
      <dgm:spPr/>
    </dgm:pt>
  </dgm:ptLst>
  <dgm:cxnLst>
    <dgm:cxn modelId="{A1C5EB5C-947D-40F3-80D3-EEC378BA7B31}" type="presOf" srcId="{B6DF79A4-9A71-4E81-AA66-EDAA42112F43}" destId="{393F9490-9950-4C70-A54B-4737EBC4B0C4}" srcOrd="0" destOrd="0" presId="urn:microsoft.com/office/officeart/2005/8/layout/vList2"/>
    <dgm:cxn modelId="{89C4405D-9496-4271-A75E-D833F3FF1344}" type="presOf" srcId="{A27F13BD-3A47-429B-9BEF-EEE9CEB6B95C}" destId="{F3D27464-9835-4C31-A117-042E99EEF8D1}" srcOrd="0" destOrd="0" presId="urn:microsoft.com/office/officeart/2005/8/layout/vList2"/>
    <dgm:cxn modelId="{E2ABBFA0-61B0-4D61-89DD-D1225C157FAD}" type="presOf" srcId="{9E83A8C3-6DF8-4D01-9BF8-89911EE3CAF5}" destId="{04A7C023-5317-49EB-B8AE-9D8B74635A56}" srcOrd="0" destOrd="0" presId="urn:microsoft.com/office/officeart/2005/8/layout/vList2"/>
    <dgm:cxn modelId="{28B59FAF-9C41-48C1-9DAC-F1AC8CF2CBD4}" srcId="{B6DF79A4-9A71-4E81-AA66-EDAA42112F43}" destId="{A27F13BD-3A47-429B-9BEF-EEE9CEB6B95C}" srcOrd="2" destOrd="0" parTransId="{682F0BF5-C1EC-4015-A946-14D08C9444F1}" sibTransId="{3961BBC6-46EA-46CB-96A7-D200964EF3F8}"/>
    <dgm:cxn modelId="{CBC5F3B5-6FCF-4599-817E-FBE84C774A81}" type="presOf" srcId="{1500CFF2-5B3C-4867-B613-9F2942390150}" destId="{188387BF-8E1A-4C3C-AA97-ABF200BDAE85}" srcOrd="0" destOrd="0" presId="urn:microsoft.com/office/officeart/2005/8/layout/vList2"/>
    <dgm:cxn modelId="{5B9B82C0-1CC5-476B-81B5-0B4CE1253E2A}" srcId="{B6DF79A4-9A71-4E81-AA66-EDAA42112F43}" destId="{9E83A8C3-6DF8-4D01-9BF8-89911EE3CAF5}" srcOrd="1" destOrd="0" parTransId="{BD15DDB9-03E2-4912-B2B3-698D24F2DDD0}" sibTransId="{53BEB5FA-A610-4250-BC98-849B3C7130C3}"/>
    <dgm:cxn modelId="{B7118EEC-5294-4DE9-8022-51101E6E298B}" srcId="{B6DF79A4-9A71-4E81-AA66-EDAA42112F43}" destId="{1500CFF2-5B3C-4867-B613-9F2942390150}" srcOrd="0" destOrd="0" parTransId="{F123CD2E-800C-4ADE-BCBD-4BE37F4B496D}" sibTransId="{0B4CE96D-9494-494E-83EB-0D2A8CFFCBDE}"/>
    <dgm:cxn modelId="{D582B159-6A06-4616-AA61-31E1C72E1876}" type="presParOf" srcId="{393F9490-9950-4C70-A54B-4737EBC4B0C4}" destId="{188387BF-8E1A-4C3C-AA97-ABF200BDAE85}" srcOrd="0" destOrd="0" presId="urn:microsoft.com/office/officeart/2005/8/layout/vList2"/>
    <dgm:cxn modelId="{C6BB3BEF-25EB-4657-8F99-3B5C87135398}" type="presParOf" srcId="{393F9490-9950-4C70-A54B-4737EBC4B0C4}" destId="{12B7F26B-F520-4F66-96F9-6536B114CEDF}" srcOrd="1" destOrd="0" presId="urn:microsoft.com/office/officeart/2005/8/layout/vList2"/>
    <dgm:cxn modelId="{893B931C-DC77-4D48-84E0-577C8CBABDAF}" type="presParOf" srcId="{393F9490-9950-4C70-A54B-4737EBC4B0C4}" destId="{04A7C023-5317-49EB-B8AE-9D8B74635A56}" srcOrd="2" destOrd="0" presId="urn:microsoft.com/office/officeart/2005/8/layout/vList2"/>
    <dgm:cxn modelId="{532ECBE0-3075-4BEA-B1CD-2C5836CEC3BA}" type="presParOf" srcId="{393F9490-9950-4C70-A54B-4737EBC4B0C4}" destId="{2B2B105B-EB1F-4008-B5A1-2B5CEE3B423A}" srcOrd="3" destOrd="0" presId="urn:microsoft.com/office/officeart/2005/8/layout/vList2"/>
    <dgm:cxn modelId="{83E057F2-C831-4EC7-B8C6-44619E961564}" type="presParOf" srcId="{393F9490-9950-4C70-A54B-4737EBC4B0C4}" destId="{F3D27464-9835-4C31-A117-042E99EEF8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24E7CA-F75F-498A-AFCB-2BA5E99A1B58}">
      <dgm:prSet/>
      <dgm:spPr/>
      <dgm:t>
        <a:bodyPr/>
        <a:lstStyle/>
        <a:p>
          <a:r>
            <a:rPr lang="en-US" b="0" i="0" dirty="0"/>
            <a:t>Using Grading Periods</a:t>
          </a:r>
          <a:endParaRPr lang="en-US" dirty="0"/>
        </a:p>
      </dgm:t>
    </dgm:pt>
    <dgm:pt modelId="{22C6B59E-42A1-42F0-88A5-715DBE817F0C}" type="parTrans" cxnId="{DD449EA3-6CF8-408E-86D7-4980CE9EAA52}">
      <dgm:prSet/>
      <dgm:spPr/>
      <dgm:t>
        <a:bodyPr/>
        <a:lstStyle/>
        <a:p>
          <a:endParaRPr lang="en-US"/>
        </a:p>
      </dgm:t>
    </dgm:pt>
    <dgm:pt modelId="{8AEB883D-6B64-4180-B374-B6774BA9539C}" type="sibTrans" cxnId="{DD449EA3-6CF8-408E-86D7-4980CE9EAA52}">
      <dgm:prSet/>
      <dgm:spPr/>
      <dgm:t>
        <a:bodyPr/>
        <a:lstStyle/>
        <a:p>
          <a:endParaRPr lang="en-US"/>
        </a:p>
      </dgm:t>
    </dgm:pt>
    <dgm:pt modelId="{5DADEA86-5F5B-4435-9482-D2AE5FBCFE6D}">
      <dgm:prSet/>
      <dgm:spPr/>
      <dgm:t>
        <a:bodyPr/>
        <a:lstStyle/>
        <a:p>
          <a:r>
            <a:rPr lang="en-US" dirty="0"/>
            <a:t>How to configure Transcripts</a:t>
          </a:r>
        </a:p>
      </dgm:t>
    </dgm:pt>
    <dgm:pt modelId="{113BCF09-F2C4-432B-9BC3-34DB3CEACC38}" type="parTrans" cxnId="{988B95F6-40F3-4AC8-A6BF-DA43396D336F}">
      <dgm:prSet/>
      <dgm:spPr/>
      <dgm:t>
        <a:bodyPr/>
        <a:lstStyle/>
        <a:p>
          <a:endParaRPr lang="en-US"/>
        </a:p>
      </dgm:t>
    </dgm:pt>
    <dgm:pt modelId="{649D6D9B-FD0C-40EC-BBFD-ED0EC4F48DB9}" type="sibTrans" cxnId="{988B95F6-40F3-4AC8-A6BF-DA43396D336F}">
      <dgm:prSet/>
      <dgm:spPr/>
      <dgm:t>
        <a:bodyPr/>
        <a:lstStyle/>
        <a:p>
          <a:endParaRPr lang="en-US"/>
        </a:p>
      </dgm:t>
    </dgm:pt>
    <dgm:pt modelId="{7D8C7D66-63DA-42D8-9E21-13BB955F99AE}">
      <dgm:prSet/>
      <dgm:spPr/>
      <dgm:t>
        <a:bodyPr/>
        <a:lstStyle/>
        <a:p>
          <a:r>
            <a:rPr lang="en-US" dirty="0"/>
            <a:t>Configuring for teacher “Grading Window”</a:t>
          </a:r>
        </a:p>
      </dgm:t>
    </dgm:pt>
    <dgm:pt modelId="{7AFED03F-DF1F-4B1F-8179-869DA3DC1E64}" type="parTrans" cxnId="{78778171-85F2-430B-A5A7-E73FECBD607C}">
      <dgm:prSet/>
      <dgm:spPr/>
      <dgm:t>
        <a:bodyPr/>
        <a:lstStyle/>
        <a:p>
          <a:endParaRPr lang="en-US"/>
        </a:p>
      </dgm:t>
    </dgm:pt>
    <dgm:pt modelId="{76B69B02-A35D-43AE-878E-988646D95361}" type="sibTrans" cxnId="{78778171-85F2-430B-A5A7-E73FECBD607C}">
      <dgm:prSet/>
      <dgm:spPr/>
      <dgm:t>
        <a:bodyPr/>
        <a:lstStyle/>
        <a:p>
          <a:endParaRPr lang="en-US"/>
        </a:p>
      </dgm:t>
    </dgm:pt>
    <dgm:pt modelId="{393F9490-9950-4C70-A54B-4737EBC4B0C4}" type="pres">
      <dgm:prSet presAssocID="{B6DF79A4-9A71-4E81-AA66-EDAA42112F43}" presName="linear" presStyleCnt="0">
        <dgm:presLayoutVars>
          <dgm:animLvl val="lvl"/>
          <dgm:resizeHandles val="exact"/>
        </dgm:presLayoutVars>
      </dgm:prSet>
      <dgm:spPr/>
    </dgm:pt>
    <dgm:pt modelId="{382CBF3A-8AA1-4D27-9549-8E834AC8B94C}" type="pres">
      <dgm:prSet presAssocID="{5DADEA86-5F5B-4435-9482-D2AE5FBCFE6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7F6E9C-A2E5-4F58-BB42-E21D5ED1D487}" type="pres">
      <dgm:prSet presAssocID="{649D6D9B-FD0C-40EC-BBFD-ED0EC4F48DB9}" presName="spacer" presStyleCnt="0"/>
      <dgm:spPr/>
    </dgm:pt>
    <dgm:pt modelId="{9B4F1048-646B-4803-A588-A48833037465}" type="pres">
      <dgm:prSet presAssocID="{7D8C7D66-63DA-42D8-9E21-13BB955F99A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96EFE2B-C042-4D0A-88B4-BEB0B5A29D6E}" type="pres">
      <dgm:prSet presAssocID="{76B69B02-A35D-43AE-878E-988646D95361}" presName="spacer" presStyleCnt="0"/>
      <dgm:spPr/>
    </dgm:pt>
    <dgm:pt modelId="{A6CA7C3F-EF63-4371-9FEE-3B238286258D}" type="pres">
      <dgm:prSet presAssocID="{9624E7CA-F75F-498A-AFCB-2BA5E99A1B5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01CA611-B41C-45E3-BD36-99ECAA4ACDEB}" type="presOf" srcId="{9624E7CA-F75F-498A-AFCB-2BA5E99A1B58}" destId="{A6CA7C3F-EF63-4371-9FEE-3B238286258D}" srcOrd="0" destOrd="0" presId="urn:microsoft.com/office/officeart/2005/8/layout/vList2"/>
    <dgm:cxn modelId="{751A3236-8A63-4FBE-B518-EB9B9D41719E}" type="presOf" srcId="{5DADEA86-5F5B-4435-9482-D2AE5FBCFE6D}" destId="{382CBF3A-8AA1-4D27-9549-8E834AC8B94C}" srcOrd="0" destOrd="0" presId="urn:microsoft.com/office/officeart/2005/8/layout/vList2"/>
    <dgm:cxn modelId="{A1C5EB5C-947D-40F3-80D3-EEC378BA7B31}" type="presOf" srcId="{B6DF79A4-9A71-4E81-AA66-EDAA42112F43}" destId="{393F9490-9950-4C70-A54B-4737EBC4B0C4}" srcOrd="0" destOrd="0" presId="urn:microsoft.com/office/officeart/2005/8/layout/vList2"/>
    <dgm:cxn modelId="{78778171-85F2-430B-A5A7-E73FECBD607C}" srcId="{B6DF79A4-9A71-4E81-AA66-EDAA42112F43}" destId="{7D8C7D66-63DA-42D8-9E21-13BB955F99AE}" srcOrd="1" destOrd="0" parTransId="{7AFED03F-DF1F-4B1F-8179-869DA3DC1E64}" sibTransId="{76B69B02-A35D-43AE-878E-988646D95361}"/>
    <dgm:cxn modelId="{BDCC6992-32A5-4E8E-AEFF-0DAD786BEB78}" type="presOf" srcId="{7D8C7D66-63DA-42D8-9E21-13BB955F99AE}" destId="{9B4F1048-646B-4803-A588-A48833037465}" srcOrd="0" destOrd="0" presId="urn:microsoft.com/office/officeart/2005/8/layout/vList2"/>
    <dgm:cxn modelId="{DD449EA3-6CF8-408E-86D7-4980CE9EAA52}" srcId="{B6DF79A4-9A71-4E81-AA66-EDAA42112F43}" destId="{9624E7CA-F75F-498A-AFCB-2BA5E99A1B58}" srcOrd="2" destOrd="0" parTransId="{22C6B59E-42A1-42F0-88A5-715DBE817F0C}" sibTransId="{8AEB883D-6B64-4180-B374-B6774BA9539C}"/>
    <dgm:cxn modelId="{988B95F6-40F3-4AC8-A6BF-DA43396D336F}" srcId="{B6DF79A4-9A71-4E81-AA66-EDAA42112F43}" destId="{5DADEA86-5F5B-4435-9482-D2AE5FBCFE6D}" srcOrd="0" destOrd="0" parTransId="{113BCF09-F2C4-432B-9BC3-34DB3CEACC38}" sibTransId="{649D6D9B-FD0C-40EC-BBFD-ED0EC4F48DB9}"/>
    <dgm:cxn modelId="{294FD382-0EBB-41CA-B587-3EF9E67ECC0E}" type="presParOf" srcId="{393F9490-9950-4C70-A54B-4737EBC4B0C4}" destId="{382CBF3A-8AA1-4D27-9549-8E834AC8B94C}" srcOrd="0" destOrd="0" presId="urn:microsoft.com/office/officeart/2005/8/layout/vList2"/>
    <dgm:cxn modelId="{0994536F-23E7-45ED-B17C-C0758B96CAB7}" type="presParOf" srcId="{393F9490-9950-4C70-A54B-4737EBC4B0C4}" destId="{5D7F6E9C-A2E5-4F58-BB42-E21D5ED1D487}" srcOrd="1" destOrd="0" presId="urn:microsoft.com/office/officeart/2005/8/layout/vList2"/>
    <dgm:cxn modelId="{566684ED-DA91-4659-B80A-4DC12C85EF07}" type="presParOf" srcId="{393F9490-9950-4C70-A54B-4737EBC4B0C4}" destId="{9B4F1048-646B-4803-A588-A48833037465}" srcOrd="2" destOrd="0" presId="urn:microsoft.com/office/officeart/2005/8/layout/vList2"/>
    <dgm:cxn modelId="{3A66694C-5E19-4D78-B820-B7CC3CF901F5}" type="presParOf" srcId="{393F9490-9950-4C70-A54B-4737EBC4B0C4}" destId="{196EFE2B-C042-4D0A-88B4-BEB0B5A29D6E}" srcOrd="3" destOrd="0" presId="urn:microsoft.com/office/officeart/2005/8/layout/vList2"/>
    <dgm:cxn modelId="{E4231662-71FC-4CB6-B579-2624866B97BB}" type="presParOf" srcId="{393F9490-9950-4C70-A54B-4737EBC4B0C4}" destId="{A6CA7C3F-EF63-4371-9FEE-3B238286258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7D7FF6-363E-414B-AC69-36001C00711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Quick Start Guide to Grade Reporting</a:t>
          </a:r>
          <a:endParaRPr lang="en-US" dirty="0">
            <a:solidFill>
              <a:schemeClr val="bg1"/>
            </a:solidFill>
          </a:endParaRPr>
        </a:p>
      </dgm:t>
    </dgm:pt>
    <dgm:pt modelId="{DFB21810-321C-4BCE-BEB5-C9E108631B98}" type="parTrans" cxnId="{A5786C6A-0610-4D08-89B7-EAF667541BD5}">
      <dgm:prSet/>
      <dgm:spPr/>
      <dgm:t>
        <a:bodyPr/>
        <a:lstStyle/>
        <a:p>
          <a:endParaRPr lang="en-US"/>
        </a:p>
      </dgm:t>
    </dgm:pt>
    <dgm:pt modelId="{2C8386B5-96E8-4B60-B77D-C05BE64F8D3B}" type="sibTrans" cxnId="{A5786C6A-0610-4D08-89B7-EAF667541BD5}">
      <dgm:prSet/>
      <dgm:spPr/>
      <dgm:t>
        <a:bodyPr/>
        <a:lstStyle/>
        <a:p>
          <a:endParaRPr lang="en-US"/>
        </a:p>
      </dgm:t>
    </dgm:pt>
    <dgm:pt modelId="{A66A3AE4-7351-4500-A427-92786A32FFFE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Grade Reporting Overview and Setup</a:t>
          </a:r>
          <a:endParaRPr lang="en-US" dirty="0">
            <a:solidFill>
              <a:schemeClr val="bg1"/>
            </a:solidFill>
          </a:endParaRPr>
        </a:p>
      </dgm:t>
    </dgm:pt>
    <dgm:pt modelId="{8FA64228-F893-4B04-90C5-CC2C76442B9C}" type="parTrans" cxnId="{2F72D370-ACF1-44A4-B429-EA729A380676}">
      <dgm:prSet/>
      <dgm:spPr/>
      <dgm:t>
        <a:bodyPr/>
        <a:lstStyle/>
        <a:p>
          <a:endParaRPr lang="en-US"/>
        </a:p>
      </dgm:t>
    </dgm:pt>
    <dgm:pt modelId="{1CF7E65F-478B-47F2-9E42-79579D3F8480}" type="sibTrans" cxnId="{2F72D370-ACF1-44A4-B429-EA729A380676}">
      <dgm:prSet/>
      <dgm:spPr/>
      <dgm:t>
        <a:bodyPr/>
        <a:lstStyle/>
        <a:p>
          <a:endParaRPr lang="en-US"/>
        </a:p>
      </dgm:t>
    </dgm:pt>
    <dgm:pt modelId="{5121F732-920B-4580-A491-A8925573AF8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Grade Reporting Queries</a:t>
          </a:r>
          <a:endParaRPr lang="en-US" dirty="0">
            <a:solidFill>
              <a:schemeClr val="bg1"/>
            </a:solidFill>
          </a:endParaRPr>
        </a:p>
      </dgm:t>
    </dgm:pt>
    <dgm:pt modelId="{CA47C681-A548-4F68-BD52-FD9F8F635A59}" type="parTrans" cxnId="{CADE5CA6-16C0-4BF6-B8B6-7A267F3DB4D7}">
      <dgm:prSet/>
      <dgm:spPr/>
      <dgm:t>
        <a:bodyPr/>
        <a:lstStyle/>
        <a:p>
          <a:endParaRPr lang="en-US"/>
        </a:p>
      </dgm:t>
    </dgm:pt>
    <dgm:pt modelId="{C6C22CEA-7D13-410C-8F10-A2BDCC3D6BA1}" type="sibTrans" cxnId="{CADE5CA6-16C0-4BF6-B8B6-7A267F3DB4D7}">
      <dgm:prSet/>
      <dgm:spPr/>
      <dgm:t>
        <a:bodyPr/>
        <a:lstStyle/>
        <a:p>
          <a:endParaRPr lang="en-US"/>
        </a:p>
      </dgm:t>
    </dgm:pt>
    <dgm:pt modelId="{393F9490-9950-4C70-A54B-4737EBC4B0C4}" type="pres">
      <dgm:prSet presAssocID="{B6DF79A4-9A71-4E81-AA66-EDAA42112F43}" presName="linear" presStyleCnt="0">
        <dgm:presLayoutVars>
          <dgm:animLvl val="lvl"/>
          <dgm:resizeHandles val="exact"/>
        </dgm:presLayoutVars>
      </dgm:prSet>
      <dgm:spPr/>
    </dgm:pt>
    <dgm:pt modelId="{61873F22-5CB7-46B5-B57D-A7C54ACB2534}" type="pres">
      <dgm:prSet presAssocID="{E07D7FF6-363E-414B-AC69-36001C00711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42028F6-DF96-45C2-87AB-ED3F8979CD33}" type="pres">
      <dgm:prSet presAssocID="{2C8386B5-96E8-4B60-B77D-C05BE64F8D3B}" presName="spacer" presStyleCnt="0"/>
      <dgm:spPr/>
    </dgm:pt>
    <dgm:pt modelId="{23E240F4-1D1F-4DB8-A952-2C657FDC832F}" type="pres">
      <dgm:prSet presAssocID="{A66A3AE4-7351-4500-A427-92786A32FFF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B7DDA62-80C8-474A-B27F-773F27C1FBAB}" type="pres">
      <dgm:prSet presAssocID="{1CF7E65F-478B-47F2-9E42-79579D3F8480}" presName="spacer" presStyleCnt="0"/>
      <dgm:spPr/>
    </dgm:pt>
    <dgm:pt modelId="{85A2B4EB-9BFD-4E1F-B66C-9FE5AE9E7E00}" type="pres">
      <dgm:prSet presAssocID="{5121F732-920B-4580-A491-A8925573AF8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1C5EB5C-947D-40F3-80D3-EEC378BA7B31}" type="presOf" srcId="{B6DF79A4-9A71-4E81-AA66-EDAA42112F43}" destId="{393F9490-9950-4C70-A54B-4737EBC4B0C4}" srcOrd="0" destOrd="0" presId="urn:microsoft.com/office/officeart/2005/8/layout/vList2"/>
    <dgm:cxn modelId="{A5786C6A-0610-4D08-89B7-EAF667541BD5}" srcId="{B6DF79A4-9A71-4E81-AA66-EDAA42112F43}" destId="{E07D7FF6-363E-414B-AC69-36001C007113}" srcOrd="0" destOrd="0" parTransId="{DFB21810-321C-4BCE-BEB5-C9E108631B98}" sibTransId="{2C8386B5-96E8-4B60-B77D-C05BE64F8D3B}"/>
    <dgm:cxn modelId="{2F72D370-ACF1-44A4-B429-EA729A380676}" srcId="{B6DF79A4-9A71-4E81-AA66-EDAA42112F43}" destId="{A66A3AE4-7351-4500-A427-92786A32FFFE}" srcOrd="1" destOrd="0" parTransId="{8FA64228-F893-4B04-90C5-CC2C76442B9C}" sibTransId="{1CF7E65F-478B-47F2-9E42-79579D3F8480}"/>
    <dgm:cxn modelId="{93D22F8F-ECAB-46D7-84A3-13780A65A047}" type="presOf" srcId="{E07D7FF6-363E-414B-AC69-36001C007113}" destId="{61873F22-5CB7-46B5-B57D-A7C54ACB2534}" srcOrd="0" destOrd="0" presId="urn:microsoft.com/office/officeart/2005/8/layout/vList2"/>
    <dgm:cxn modelId="{CADE5CA6-16C0-4BF6-B8B6-7A267F3DB4D7}" srcId="{B6DF79A4-9A71-4E81-AA66-EDAA42112F43}" destId="{5121F732-920B-4580-A491-A8925573AF8A}" srcOrd="2" destOrd="0" parTransId="{CA47C681-A548-4F68-BD52-FD9F8F635A59}" sibTransId="{C6C22CEA-7D13-410C-8F10-A2BDCC3D6BA1}"/>
    <dgm:cxn modelId="{5AA09DF3-DA48-4D86-80C4-5BB497ACB4B4}" type="presOf" srcId="{5121F732-920B-4580-A491-A8925573AF8A}" destId="{85A2B4EB-9BFD-4E1F-B66C-9FE5AE9E7E00}" srcOrd="0" destOrd="0" presId="urn:microsoft.com/office/officeart/2005/8/layout/vList2"/>
    <dgm:cxn modelId="{224E61F8-A277-42D7-BD67-7B4E393EB1B0}" type="presOf" srcId="{A66A3AE4-7351-4500-A427-92786A32FFFE}" destId="{23E240F4-1D1F-4DB8-A952-2C657FDC832F}" srcOrd="0" destOrd="0" presId="urn:microsoft.com/office/officeart/2005/8/layout/vList2"/>
    <dgm:cxn modelId="{38B16806-CA2E-4938-98E3-3F0AAA4D61DB}" type="presParOf" srcId="{393F9490-9950-4C70-A54B-4737EBC4B0C4}" destId="{61873F22-5CB7-46B5-B57D-A7C54ACB2534}" srcOrd="0" destOrd="0" presId="urn:microsoft.com/office/officeart/2005/8/layout/vList2"/>
    <dgm:cxn modelId="{19DA6B36-B411-4124-ABD4-7717664B58F0}" type="presParOf" srcId="{393F9490-9950-4C70-A54B-4737EBC4B0C4}" destId="{342028F6-DF96-45C2-87AB-ED3F8979CD33}" srcOrd="1" destOrd="0" presId="urn:microsoft.com/office/officeart/2005/8/layout/vList2"/>
    <dgm:cxn modelId="{737A067E-2070-4A78-93D4-44EC2EFFE8FC}" type="presParOf" srcId="{393F9490-9950-4C70-A54B-4737EBC4B0C4}" destId="{23E240F4-1D1F-4DB8-A952-2C657FDC832F}" srcOrd="2" destOrd="0" presId="urn:microsoft.com/office/officeart/2005/8/layout/vList2"/>
    <dgm:cxn modelId="{8EFFF278-47C7-4CDA-A390-9A3E868CD021}" type="presParOf" srcId="{393F9490-9950-4C70-A54B-4737EBC4B0C4}" destId="{2B7DDA62-80C8-474A-B27F-773F27C1FBAB}" srcOrd="3" destOrd="0" presId="urn:microsoft.com/office/officeart/2005/8/layout/vList2"/>
    <dgm:cxn modelId="{3392684A-E3AC-4909-82CA-8B8AAFA2C832}" type="presParOf" srcId="{393F9490-9950-4C70-A54B-4737EBC4B0C4}" destId="{85A2B4EB-9BFD-4E1F-B66C-9FE5AE9E7E0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387BF-8E1A-4C3C-AA97-ABF200BDAE85}">
      <dsp:nvSpPr>
        <dsp:cNvPr id="0" name=""/>
        <dsp:cNvSpPr/>
      </dsp:nvSpPr>
      <dsp:spPr>
        <a:xfrm>
          <a:off x="0" y="0"/>
          <a:ext cx="8123196" cy="1425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How</a:t>
          </a:r>
          <a:r>
            <a:rPr lang="en-US" sz="3100" kern="1200" baseline="0" dirty="0"/>
            <a:t> to configure Valid Marks, including default gradebook Final Marks</a:t>
          </a:r>
          <a:endParaRPr lang="en-US" sz="3100" kern="1200" dirty="0"/>
        </a:p>
      </dsp:txBody>
      <dsp:txXfrm>
        <a:off x="69584" y="69584"/>
        <a:ext cx="7984028" cy="1286262"/>
      </dsp:txXfrm>
    </dsp:sp>
    <dsp:sp modelId="{04A7C023-5317-49EB-B8AE-9D8B74635A56}">
      <dsp:nvSpPr>
        <dsp:cNvPr id="0" name=""/>
        <dsp:cNvSpPr/>
      </dsp:nvSpPr>
      <dsp:spPr>
        <a:xfrm>
          <a:off x="0" y="1770473"/>
          <a:ext cx="8123196" cy="1250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dirty="0"/>
            <a:t>The cyclical nature of the Grading Process by Term</a:t>
          </a:r>
          <a:endParaRPr lang="en-US" sz="3100" kern="1200" dirty="0"/>
        </a:p>
      </dsp:txBody>
      <dsp:txXfrm>
        <a:off x="61025" y="1831498"/>
        <a:ext cx="8001146" cy="1128047"/>
      </dsp:txXfrm>
    </dsp:sp>
    <dsp:sp modelId="{F3D27464-9835-4C31-A117-042E99EEF8D1}">
      <dsp:nvSpPr>
        <dsp:cNvPr id="0" name=""/>
        <dsp:cNvSpPr/>
      </dsp:nvSpPr>
      <dsp:spPr>
        <a:xfrm>
          <a:off x="0" y="3476628"/>
          <a:ext cx="8123196" cy="12382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dirty="0"/>
            <a:t>How to configure Graduation Requirements</a:t>
          </a:r>
          <a:endParaRPr lang="en-US" sz="3100" kern="1200" dirty="0"/>
        </a:p>
      </dsp:txBody>
      <dsp:txXfrm>
        <a:off x="60446" y="3537074"/>
        <a:ext cx="8002304" cy="1117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CBF3A-8AA1-4D27-9549-8E834AC8B94C}">
      <dsp:nvSpPr>
        <dsp:cNvPr id="0" name=""/>
        <dsp:cNvSpPr/>
      </dsp:nvSpPr>
      <dsp:spPr>
        <a:xfrm>
          <a:off x="0" y="7086"/>
          <a:ext cx="7893051" cy="19068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How to configure Transcripts</a:t>
          </a:r>
        </a:p>
      </dsp:txBody>
      <dsp:txXfrm>
        <a:off x="93083" y="100169"/>
        <a:ext cx="7706885" cy="1720641"/>
      </dsp:txXfrm>
    </dsp:sp>
    <dsp:sp modelId="{9B4F1048-646B-4803-A588-A48833037465}">
      <dsp:nvSpPr>
        <dsp:cNvPr id="0" name=""/>
        <dsp:cNvSpPr/>
      </dsp:nvSpPr>
      <dsp:spPr>
        <a:xfrm>
          <a:off x="0" y="2052134"/>
          <a:ext cx="7893051" cy="19068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Configuring for teacher “Grading Window”</a:t>
          </a:r>
        </a:p>
      </dsp:txBody>
      <dsp:txXfrm>
        <a:off x="93083" y="2145217"/>
        <a:ext cx="7706885" cy="1720641"/>
      </dsp:txXfrm>
    </dsp:sp>
    <dsp:sp modelId="{A6CA7C3F-EF63-4371-9FEE-3B238286258D}">
      <dsp:nvSpPr>
        <dsp:cNvPr id="0" name=""/>
        <dsp:cNvSpPr/>
      </dsp:nvSpPr>
      <dsp:spPr>
        <a:xfrm>
          <a:off x="0" y="4097181"/>
          <a:ext cx="7893051" cy="19068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i="0" kern="1200" dirty="0"/>
            <a:t>Using Grading Periods</a:t>
          </a:r>
          <a:endParaRPr lang="en-US" sz="4800" kern="1200" dirty="0"/>
        </a:p>
      </dsp:txBody>
      <dsp:txXfrm>
        <a:off x="93083" y="4190264"/>
        <a:ext cx="7706885" cy="17206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73F22-5CB7-46B5-B57D-A7C54ACB2534}">
      <dsp:nvSpPr>
        <dsp:cNvPr id="0" name=""/>
        <dsp:cNvSpPr/>
      </dsp:nvSpPr>
      <dsp:spPr>
        <a:xfrm>
          <a:off x="0" y="15129"/>
          <a:ext cx="7969826" cy="1829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Quick Start Guide to Grade Reporting</a:t>
          </a:r>
          <a:endParaRPr lang="en-US" sz="4600" kern="1200" dirty="0">
            <a:solidFill>
              <a:schemeClr val="bg1"/>
            </a:solidFill>
          </a:endParaRPr>
        </a:p>
      </dsp:txBody>
      <dsp:txXfrm>
        <a:off x="89327" y="104456"/>
        <a:ext cx="7791172" cy="1651226"/>
      </dsp:txXfrm>
    </dsp:sp>
    <dsp:sp modelId="{23E240F4-1D1F-4DB8-A952-2C657FDC832F}">
      <dsp:nvSpPr>
        <dsp:cNvPr id="0" name=""/>
        <dsp:cNvSpPr/>
      </dsp:nvSpPr>
      <dsp:spPr>
        <a:xfrm>
          <a:off x="0" y="1977490"/>
          <a:ext cx="7969826" cy="1829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i="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Grade Reporting Overview and Setup</a:t>
          </a:r>
          <a:endParaRPr lang="en-US" sz="4600" kern="1200" dirty="0">
            <a:solidFill>
              <a:schemeClr val="bg1"/>
            </a:solidFill>
          </a:endParaRPr>
        </a:p>
      </dsp:txBody>
      <dsp:txXfrm>
        <a:off x="89327" y="2066817"/>
        <a:ext cx="7791172" cy="1651226"/>
      </dsp:txXfrm>
    </dsp:sp>
    <dsp:sp modelId="{85A2B4EB-9BFD-4E1F-B66C-9FE5AE9E7E00}">
      <dsp:nvSpPr>
        <dsp:cNvPr id="0" name=""/>
        <dsp:cNvSpPr/>
      </dsp:nvSpPr>
      <dsp:spPr>
        <a:xfrm>
          <a:off x="0" y="3939850"/>
          <a:ext cx="7969826" cy="1829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Grade Reporting Queries</a:t>
          </a:r>
          <a:endParaRPr lang="en-US" sz="4600" kern="1200" dirty="0">
            <a:solidFill>
              <a:schemeClr val="bg1"/>
            </a:solidFill>
          </a:endParaRPr>
        </a:p>
      </dsp:txBody>
      <dsp:txXfrm>
        <a:off x="89327" y="4029177"/>
        <a:ext cx="7791172" cy="1651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6T20:26:52.50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9,'0'-4,"0"0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6T20:26:53.5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775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16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297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40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986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817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31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0630-22B0-29BB-6582-8CC78A18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EBFFE-6BAA-B945-F02E-6A75B8F30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43D6E-A881-3B8E-FED3-B1F963B25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15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support.aeries.com/support/solutions/1400007594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urvey.alchemer.com/s3/6899809/Good-Morning-Aeries-Survey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8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1" Type="http://schemas.microsoft.com/office/2007/relationships/diagramDrawing" Target="../diagrams/drawing1.xml"/><Relationship Id="rId5" Type="http://schemas.openxmlformats.org/officeDocument/2006/relationships/image" Target="../media/image20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9.sv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8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1" Type="http://schemas.microsoft.com/office/2007/relationships/diagramDrawing" Target="../diagrams/drawing2.xml"/><Relationship Id="rId5" Type="http://schemas.openxmlformats.org/officeDocument/2006/relationships/image" Target="../media/image20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9.sv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8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1" Type="http://schemas.microsoft.com/office/2007/relationships/diagramDrawing" Target="../diagrams/drawing3.xml"/><Relationship Id="rId5" Type="http://schemas.openxmlformats.org/officeDocument/2006/relationships/image" Target="../media/image20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9.svg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1" Type="http://schemas.openxmlformats.org/officeDocument/2006/relationships/image" Target="../media/image24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svg"/><Relationship Id="rId9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148BD01-5527-AAA0-49F1-98590CB7452E}"/>
              </a:ext>
            </a:extLst>
          </p:cNvPr>
          <p:cNvSpPr/>
          <p:nvPr/>
        </p:nvSpPr>
        <p:spPr>
          <a:xfrm>
            <a:off x="-2544764" y="-2070100"/>
            <a:ext cx="10118726" cy="10118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78829" y="2756503"/>
            <a:ext cx="7455379" cy="405069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653871" y="1446336"/>
            <a:ext cx="991552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755470" y="2280540"/>
            <a:ext cx="9573316" cy="70697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133"/>
              </a:lnSpc>
            </a:pPr>
            <a:r>
              <a:rPr lang="en-US" sz="3200" b="1" dirty="0">
                <a:solidFill>
                  <a:srgbClr val="345BA9"/>
                </a:solidFill>
                <a:latin typeface="Nunito Sans"/>
              </a:rPr>
              <a:t>Grade Reporting Process Dashboard - Secondary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034682"/>
            <a:ext cx="831406" cy="2823317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95602" y="1"/>
            <a:ext cx="1496398" cy="120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52" y="3051818"/>
            <a:ext cx="1091407" cy="5457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48493" y="2163222"/>
            <a:ext cx="126206" cy="1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32708" y="222608"/>
            <a:ext cx="751166" cy="545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4493" y="6221395"/>
            <a:ext cx="2253870" cy="59955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55470" y="5943600"/>
            <a:ext cx="625807" cy="615547"/>
          </a:xfrm>
          <a:prstGeom prst="rect">
            <a:avLst/>
          </a:prstGeom>
        </p:spPr>
      </p:pic>
      <p:sp>
        <p:nvSpPr>
          <p:cNvPr id="14" name="Object6">
            <a:extLst>
              <a:ext uri="{FF2B5EF4-FFF2-40B4-BE49-F238E27FC236}">
                <a16:creationId xmlns:a16="http://schemas.microsoft.com/office/drawing/2014/main" id="{C18BF8C9-0664-C455-2774-4ABA20F56D6B}"/>
              </a:ext>
            </a:extLst>
          </p:cNvPr>
          <p:cNvSpPr/>
          <p:nvPr/>
        </p:nvSpPr>
        <p:spPr>
          <a:xfrm>
            <a:off x="1405698" y="3849352"/>
            <a:ext cx="9765816" cy="70697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133"/>
              </a:lnSpc>
            </a:pPr>
            <a:r>
              <a:rPr lang="en-US" sz="3200" b="0" i="0" dirty="0">
                <a:solidFill>
                  <a:srgbClr val="172B4D"/>
                </a:solidFill>
                <a:effectLst/>
                <a:latin typeface="-apple-system"/>
              </a:rPr>
              <a:t>A discussion of the various forms and reports that can be accessed through Grade Reporting in Aeries focusing on Grades for Secondary schools.</a:t>
            </a:r>
            <a:endParaRPr lang="en-US" sz="3200" b="1" dirty="0">
              <a:solidFill>
                <a:srgbClr val="345BA9"/>
              </a:solidFill>
              <a:latin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EEEFF-B359-2786-45E7-BBEFE32F5B98}"/>
              </a:ext>
            </a:extLst>
          </p:cNvPr>
          <p:cNvSpPr txBox="1"/>
          <p:nvPr/>
        </p:nvSpPr>
        <p:spPr>
          <a:xfrm>
            <a:off x="516082" y="1552366"/>
            <a:ext cx="259541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Watch for more  GMA webinars!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Note:  All webinars start @ 9 am PST/ 11 am CST and are 45 minutes.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9D9970-8939-E292-53B1-488A23396A1E}"/>
              </a:ext>
            </a:extLst>
          </p:cNvPr>
          <p:cNvSpPr txBox="1"/>
          <p:nvPr/>
        </p:nvSpPr>
        <p:spPr>
          <a:xfrm>
            <a:off x="4013200" y="609600"/>
            <a:ext cx="7372350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Upcoming - GOOD MORNING AERIES!</a:t>
            </a:r>
          </a:p>
          <a:p>
            <a:endParaRPr lang="en-US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/>
              <a:t>State Testing – Accommodations, State ID Cards Report, 1/25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/>
              <a:t>Attendance Dashboard, 1/26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172B4D"/>
                </a:solidFill>
                <a:effectLst/>
                <a:latin typeface="-apple-system"/>
              </a:rPr>
              <a:t>CALPADS Fall 2 - Q&amp;A 1/31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172B4D"/>
              </a:solidFill>
              <a:latin typeface="-apple-system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172B4D"/>
                </a:solidFill>
                <a:effectLst/>
                <a:latin typeface="-apple-system"/>
              </a:rPr>
              <a:t>Physical Fitness Testing, 4/1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172B4D"/>
              </a:solidFill>
              <a:latin typeface="-apple-system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172B4D"/>
                </a:solidFill>
                <a:effectLst/>
                <a:latin typeface="-apple-system"/>
              </a:rPr>
              <a:t>Advanced Query, 2/2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172B4D"/>
              </a:solidFill>
              <a:latin typeface="-apple-system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172B4D"/>
                </a:solidFill>
                <a:effectLst/>
                <a:latin typeface="-apple-system"/>
              </a:rPr>
              <a:t>Elementary w/MST Scheduling, 2/7</a:t>
            </a:r>
            <a:endParaRPr lang="en-US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r>
              <a:rPr lang="en-US" sz="2400" b="1" dirty="0"/>
              <a:t>* For a complete list go to </a:t>
            </a:r>
            <a:r>
              <a:rPr lang="en-US" sz="2400" b="1" dirty="0">
                <a:hlinkClick r:id="rId7"/>
              </a:rPr>
              <a:t>Good Morning, Aeries!</a:t>
            </a: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6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462251" y="384537"/>
            <a:ext cx="10053349" cy="4421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5534"/>
              </a:lnSpc>
            </a:pPr>
            <a:r>
              <a:rPr lang="en-US" sz="66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</a:p>
          <a:p>
            <a:pPr algn="ctr" defTabSz="609630">
              <a:lnSpc>
                <a:spcPts val="5534"/>
              </a:lnSpc>
            </a:pPr>
            <a:endParaRPr lang="en-US" sz="6600" dirty="0">
              <a:solidFill>
                <a:srgbClr val="345BA9"/>
              </a:solidFill>
              <a:latin typeface="AeriesSansBold" pitchFamily="50" charset="0"/>
              <a:ea typeface="Aeries Sans" pitchFamily="34" charset="-122"/>
              <a:cs typeface="Aeries Sans" pitchFamily="34" charset="-120"/>
            </a:endParaRPr>
          </a:p>
          <a:p>
            <a:pPr defTabSz="609630">
              <a:lnSpc>
                <a:spcPts val="5534"/>
              </a:lnSpc>
            </a:pPr>
            <a:r>
              <a:rPr lang="en-US" sz="54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 We Value Your Feedback…</a:t>
            </a:r>
            <a:endParaRPr lang="en-US" sz="54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83BD48-FBE4-542B-09E1-84060D155E10}"/>
              </a:ext>
            </a:extLst>
          </p:cNvPr>
          <p:cNvSpPr txBox="1"/>
          <p:nvPr/>
        </p:nvSpPr>
        <p:spPr>
          <a:xfrm>
            <a:off x="294754" y="2658917"/>
            <a:ext cx="674807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Please take a few minutes to complete our survey; let us know how we can better serve you in the future. Have a great rest of your day!</a:t>
            </a:r>
          </a:p>
          <a:p>
            <a:pPr algn="ctr"/>
            <a:r>
              <a:rPr lang="en-US" sz="3600" dirty="0">
                <a:hlinkClick r:id="rId8"/>
              </a:rPr>
              <a:t>Good-Morning-Aeries-Survey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043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5" y="1315236"/>
            <a:ext cx="710118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72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1230010" y="2992344"/>
            <a:ext cx="5616575" cy="866775"/>
            <a:chOff x="1806575" y="3878262"/>
            <a:chExt cx="5616575" cy="866775"/>
          </a:xfrm>
        </p:grpSpPr>
        <p:sp>
          <p:nvSpPr>
            <p:cNvPr id="9" name="Object8"/>
            <p:cNvSpPr/>
            <p:nvPr/>
          </p:nvSpPr>
          <p:spPr>
            <a:xfrm>
              <a:off x="2876550" y="389890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Presenter – Terry Scott | </a:t>
              </a:r>
              <a:r>
                <a:rPr lang="en-US" sz="1533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Aeries Trainer 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0" name="Object9"/>
            <p:cNvSpPr/>
            <p:nvPr/>
          </p:nvSpPr>
          <p:spPr>
            <a:xfrm>
              <a:off x="2876550" y="432435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terrys@aeries.com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71EA77-E618-C814-1420-FAD3CA0F065E}"/>
              </a:ext>
            </a:extLst>
          </p:cNvPr>
          <p:cNvGrpSpPr/>
          <p:nvPr/>
        </p:nvGrpSpPr>
        <p:grpSpPr>
          <a:xfrm>
            <a:off x="1252234" y="4232975"/>
            <a:ext cx="5594351" cy="866775"/>
            <a:chOff x="1828799" y="5118893"/>
            <a:chExt cx="5594351" cy="866775"/>
          </a:xfrm>
        </p:grpSpPr>
        <p:sp>
          <p:nvSpPr>
            <p:cNvPr id="11" name="Object10"/>
            <p:cNvSpPr/>
            <p:nvPr/>
          </p:nvSpPr>
          <p:spPr>
            <a:xfrm>
              <a:off x="2876550" y="5339807"/>
              <a:ext cx="4546600" cy="5457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Moderator – Jaime Perez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</a:t>
              </a:r>
              <a:r>
                <a:rPr lang="en-US" sz="1533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Aeries Trainer</a:t>
              </a:r>
            </a:p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Moderator – </a:t>
              </a:r>
              <a:r>
                <a:rPr lang="en-US" sz="1533" b="1" dirty="0" err="1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Leeni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Mitchell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</a:t>
              </a:r>
              <a:r>
                <a:rPr lang="en-US" sz="1533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Aeries Trainer</a:t>
              </a:r>
            </a:p>
            <a:p>
              <a:pPr defTabSz="609630">
                <a:lnSpc>
                  <a:spcPts val="2067"/>
                </a:lnSpc>
              </a:pP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4E05D-685B-B9F0-45AB-4F9B1F261056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78704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287060" y="1245495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SansBold"/>
                <a:ea typeface="+mn-ea"/>
                <a:cs typeface="+mn-cs"/>
              </a:rPr>
              <a:t>Good morning, Aeries!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A3E86-4495-D8F8-26D1-946087D44777}"/>
              </a:ext>
            </a:extLst>
          </p:cNvPr>
          <p:cNvSpPr txBox="1"/>
          <p:nvPr/>
        </p:nvSpPr>
        <p:spPr>
          <a:xfrm>
            <a:off x="2216621" y="2072173"/>
            <a:ext cx="84248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&amp; sweet… only 30-45 minutes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 &amp; Tell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Casual Setting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for Q&amp;A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Point and Recordings Posted to Aeries Support Home Page</a:t>
            </a:r>
          </a:p>
        </p:txBody>
      </p:sp>
    </p:spTree>
    <p:extLst>
      <p:ext uri="{BB962C8B-B14F-4D97-AF65-F5344CB8AC3E}">
        <p14:creationId xmlns:p14="http://schemas.microsoft.com/office/powerpoint/2010/main" val="26697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059261"/>
              </p:ext>
            </p:extLst>
          </p:nvPr>
        </p:nvGraphicFramePr>
        <p:xfrm>
          <a:off x="3889647" y="0"/>
          <a:ext cx="8123196" cy="6784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552450" y="1754501"/>
            <a:ext cx="2988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Need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To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Know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AC7807-D81C-BE57-1AB2-D43C87BD1719}"/>
              </a:ext>
            </a:extLst>
          </p:cNvPr>
          <p:cNvGrpSpPr/>
          <p:nvPr/>
        </p:nvGrpSpPr>
        <p:grpSpPr>
          <a:xfrm>
            <a:off x="3889647" y="5138127"/>
            <a:ext cx="8217082" cy="1184359"/>
            <a:chOff x="0" y="3626265"/>
            <a:chExt cx="7969826" cy="167075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86C013F-4B28-9F4F-6E06-24507A4C621F}"/>
                </a:ext>
              </a:extLst>
            </p:cNvPr>
            <p:cNvSpPr/>
            <p:nvPr/>
          </p:nvSpPr>
          <p:spPr>
            <a:xfrm>
              <a:off x="0" y="3626265"/>
              <a:ext cx="7969826" cy="16707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D913F9C1-59D8-EB3C-7039-6CF66558E097}"/>
                </a:ext>
              </a:extLst>
            </p:cNvPr>
            <p:cNvSpPr txBox="1"/>
            <p:nvPr/>
          </p:nvSpPr>
          <p:spPr>
            <a:xfrm>
              <a:off x="81560" y="3707825"/>
              <a:ext cx="7806706" cy="1507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/>
              <a:r>
                <a:rPr lang="en-US" sz="3100" dirty="0"/>
                <a:t>How to Print Report Cards – Report Card History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02331"/>
              </p:ext>
            </p:extLst>
          </p:nvPr>
        </p:nvGraphicFramePr>
        <p:xfrm>
          <a:off x="3968749" y="237324"/>
          <a:ext cx="7893051" cy="6011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552450" y="1754501"/>
            <a:ext cx="2988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Nice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To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Know</a:t>
            </a:r>
          </a:p>
        </p:txBody>
      </p:sp>
    </p:spTree>
    <p:extLst>
      <p:ext uri="{BB962C8B-B14F-4D97-AF65-F5344CB8AC3E}">
        <p14:creationId xmlns:p14="http://schemas.microsoft.com/office/powerpoint/2010/main" val="406558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674833"/>
              </p:ext>
            </p:extLst>
          </p:nvPr>
        </p:nvGraphicFramePr>
        <p:xfrm>
          <a:off x="3968750" y="237325"/>
          <a:ext cx="7969826" cy="5784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552450" y="1754501"/>
            <a:ext cx="2988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Where To 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2201375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80636" y="138636"/>
            <a:ext cx="33885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Grade Reporting Process Dashboard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A Sequential Checklist of functions and reports for Grade Reporting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Different from Standards Based Grades Process Dashboard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005B87-A5AF-22ED-CFC7-57934203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264922"/>
            <a:ext cx="8496093" cy="395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2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936135" y="-374757"/>
            <a:ext cx="56991" cy="7593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80636" y="138636"/>
            <a:ext cx="33885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2"/>
                </a:solidFill>
                <a:latin typeface="Calibri" panose="020F0502020204030204"/>
              </a:rPr>
              <a:t>Configuring Grade Reporting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chemeClr val="bg2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2"/>
                </a:solidFill>
                <a:latin typeface="Calibri" panose="020F0502020204030204"/>
              </a:rPr>
              <a:t>A to F type grading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chemeClr val="bg2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2"/>
                </a:solidFill>
                <a:latin typeface="Calibri" panose="020F0502020204030204"/>
              </a:rPr>
              <a:t>Or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chemeClr val="bg2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2"/>
                </a:solidFill>
                <a:latin typeface="Calibri" panose="020F0502020204030204"/>
              </a:rPr>
              <a:t>Secondary Standards Based Grade Reporting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A27091D-C184-29E7-9B1B-D5E328F4B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86979"/>
            <a:ext cx="8886975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6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-1270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C0301-BFBF-8EB9-5D45-6C371EFB41DB}"/>
              </a:ext>
            </a:extLst>
          </p:cNvPr>
          <p:cNvSpPr txBox="1"/>
          <p:nvPr/>
        </p:nvSpPr>
        <p:spPr>
          <a:xfrm>
            <a:off x="110809" y="301528"/>
            <a:ext cx="34671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2"/>
                </a:solidFill>
              </a:rPr>
              <a:t>Summary of steps in Grade Reporting, once setup is complete.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3D5AC06-D6BF-D951-160B-E3EBD037A311}"/>
                  </a:ext>
                </a:extLst>
              </p14:cNvPr>
              <p14:cNvContentPartPr/>
              <p14:nvPr/>
            </p14:nvContentPartPr>
            <p14:xfrm>
              <a:off x="969650" y="3019438"/>
              <a:ext cx="360" cy="3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3D5AC06-D6BF-D951-160B-E3EBD037A3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2010" y="2911798"/>
                <a:ext cx="360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8B5B566-E444-931E-026D-DAA58EF5CC81}"/>
                  </a:ext>
                </a:extLst>
              </p14:cNvPr>
              <p14:cNvContentPartPr/>
              <p14:nvPr/>
            </p14:nvContentPartPr>
            <p14:xfrm>
              <a:off x="2393810" y="1919278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8B5B566-E444-931E-026D-DAA58EF5CC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76170" y="1811638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457ACF5-04F0-E466-4362-7FFB5ACCE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00" y="1873021"/>
            <a:ext cx="8584400" cy="440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419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1591FF-1DFE-44B8-8044-B30CFCB36C4B}">
  <ds:schemaRefs>
    <ds:schemaRef ds:uri="9fa4b8b5-de85-4725-b864-e23910173c26"/>
    <ds:schemaRef ds:uri="e478c2eb-79cb-4ee3-bc1e-2b2d00068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350</Words>
  <Application>Microsoft Office PowerPoint</Application>
  <PresentationFormat>Widescreen</PresentationFormat>
  <Paragraphs>85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Wingdings</vt:lpstr>
      <vt:lpstr>AeriesSansBold</vt:lpstr>
      <vt:lpstr>Nunito Sans</vt:lpstr>
      <vt:lpstr>Calibri Light</vt:lpstr>
      <vt:lpstr>Arial</vt:lpstr>
      <vt:lpstr>-apple-system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Lori Leal</cp:lastModifiedBy>
  <cp:revision>51</cp:revision>
  <dcterms:created xsi:type="dcterms:W3CDTF">2020-10-12T22:05:31Z</dcterms:created>
  <dcterms:modified xsi:type="dcterms:W3CDTF">2023-01-24T14:58:21Z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