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9"/>
  </p:notesMasterIdLst>
  <p:sldIdLst>
    <p:sldId id="293" r:id="rId5"/>
    <p:sldId id="295" r:id="rId6"/>
    <p:sldId id="294" r:id="rId7"/>
    <p:sldId id="282" r:id="rId8"/>
    <p:sldId id="328" r:id="rId9"/>
    <p:sldId id="324" r:id="rId10"/>
    <p:sldId id="319" r:id="rId11"/>
    <p:sldId id="330" r:id="rId12"/>
    <p:sldId id="317" r:id="rId13"/>
    <p:sldId id="321" r:id="rId14"/>
    <p:sldId id="329" r:id="rId15"/>
    <p:sldId id="314" r:id="rId16"/>
    <p:sldId id="327" r:id="rId17"/>
    <p:sldId id="288" r:id="rId18"/>
  </p:sldIdLst>
  <p:sldSz cx="12192000" cy="6858000"/>
  <p:notesSz cx="6858000" cy="9144000"/>
  <p:embeddedFontLst>
    <p:embeddedFont>
      <p:font typeface="AeriesSansBold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Sans" pitchFamily="2" charset="0"/>
      <p:regular r:id="rId25"/>
      <p:bold r:id="rId26"/>
      <p:italic r:id="rId27"/>
      <p:boldItalic r:id="rId28"/>
    </p:embeddedFont>
    <p:embeddedFont>
      <p:font typeface="Nunito Sans SemiBold" pitchFamily="2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0E9C75-FCE6-4326-8725-11A8B920B8E4}">
          <p14:sldIdLst>
            <p14:sldId id="293"/>
            <p14:sldId id="295"/>
            <p14:sldId id="294"/>
            <p14:sldId id="282"/>
            <p14:sldId id="328"/>
            <p14:sldId id="324"/>
            <p14:sldId id="319"/>
            <p14:sldId id="330"/>
            <p14:sldId id="317"/>
            <p14:sldId id="321"/>
            <p14:sldId id="329"/>
            <p14:sldId id="314"/>
            <p14:sldId id="327"/>
            <p14:sldId id="288"/>
          </p14:sldIdLst>
        </p14:section>
        <p14:section name="Untitled Section" id="{9A95C64C-71E1-493A-93CD-DBCA965E0D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120D0-161A-4657-9658-25AEE3D6DE42}" v="444" dt="2023-01-12T09:52:58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ina Firman" userId="3f4e5a82-a9f4-49f1-b1ec-9a46d84a9ba8" providerId="ADAL" clId="{250120D0-161A-4657-9658-25AEE3D6DE42}"/>
    <pc:docChg chg="custSel addSld delSld modSld sldOrd modSection">
      <pc:chgData name="Athina Firman" userId="3f4e5a82-a9f4-49f1-b1ec-9a46d84a9ba8" providerId="ADAL" clId="{250120D0-161A-4657-9658-25AEE3D6DE42}" dt="2023-01-12T10:04:01.559" v="2722" actId="1076"/>
      <pc:docMkLst>
        <pc:docMk/>
      </pc:docMkLst>
      <pc:sldChg chg="modSp">
        <pc:chgData name="Athina Firman" userId="3f4e5a82-a9f4-49f1-b1ec-9a46d84a9ba8" providerId="ADAL" clId="{250120D0-161A-4657-9658-25AEE3D6DE42}" dt="2023-01-11T23:04:20.826" v="1755" actId="20577"/>
        <pc:sldMkLst>
          <pc:docMk/>
          <pc:sldMk cId="0" sldId="282"/>
        </pc:sldMkLst>
        <pc:graphicFrameChg chg="mod">
          <ac:chgData name="Athina Firman" userId="3f4e5a82-a9f4-49f1-b1ec-9a46d84a9ba8" providerId="ADAL" clId="{250120D0-161A-4657-9658-25AEE3D6DE42}" dt="2023-01-11T23:04:20.826" v="1755" actId="20577"/>
          <ac:graphicFrameMkLst>
            <pc:docMk/>
            <pc:sldMk cId="0" sldId="282"/>
            <ac:graphicFrameMk id="16" creationId="{77944F34-FF48-4CBE-B70B-4730631D4BD4}"/>
          </ac:graphicFrameMkLst>
        </pc:graphicFrameChg>
      </pc:sldChg>
      <pc:sldChg chg="modSp mod">
        <pc:chgData name="Athina Firman" userId="3f4e5a82-a9f4-49f1-b1ec-9a46d84a9ba8" providerId="ADAL" clId="{250120D0-161A-4657-9658-25AEE3D6DE42}" dt="2023-01-11T23:01:33.300" v="1717" actId="20577"/>
        <pc:sldMkLst>
          <pc:docMk/>
          <pc:sldMk cId="0" sldId="288"/>
        </pc:sldMkLst>
        <pc:spChg chg="mod">
          <ac:chgData name="Athina Firman" userId="3f4e5a82-a9f4-49f1-b1ec-9a46d84a9ba8" providerId="ADAL" clId="{250120D0-161A-4657-9658-25AEE3D6DE42}" dt="2023-01-11T23:01:33.300" v="1717" actId="20577"/>
          <ac:spMkLst>
            <pc:docMk/>
            <pc:sldMk cId="0" sldId="288"/>
            <ac:spMk id="14" creationId="{97204F78-04DE-9F92-2D93-6D66A9384B54}"/>
          </ac:spMkLst>
        </pc:spChg>
      </pc:sldChg>
      <pc:sldChg chg="modSp mod">
        <pc:chgData name="Athina Firman" userId="3f4e5a82-a9f4-49f1-b1ec-9a46d84a9ba8" providerId="ADAL" clId="{250120D0-161A-4657-9658-25AEE3D6DE42}" dt="2023-01-11T22:48:54.773" v="47" actId="20577"/>
        <pc:sldMkLst>
          <pc:docMk/>
          <pc:sldMk cId="569788142" sldId="293"/>
        </pc:sldMkLst>
        <pc:spChg chg="mod">
          <ac:chgData name="Athina Firman" userId="3f4e5a82-a9f4-49f1-b1ec-9a46d84a9ba8" providerId="ADAL" clId="{250120D0-161A-4657-9658-25AEE3D6DE42}" dt="2023-01-11T22:48:54.773" v="47" actId="20577"/>
          <ac:spMkLst>
            <pc:docMk/>
            <pc:sldMk cId="569788142" sldId="293"/>
            <ac:spMk id="9" creationId="{93FB1506-9394-75DF-A306-B9E1F5689770}"/>
          </ac:spMkLst>
        </pc:spChg>
      </pc:sldChg>
      <pc:sldChg chg="modSp mod">
        <pc:chgData name="Athina Firman" userId="3f4e5a82-a9f4-49f1-b1ec-9a46d84a9ba8" providerId="ADAL" clId="{250120D0-161A-4657-9658-25AEE3D6DE42}" dt="2023-01-11T22:50:09.850" v="94" actId="20577"/>
        <pc:sldMkLst>
          <pc:docMk/>
          <pc:sldMk cId="4113236485" sldId="295"/>
        </pc:sldMkLst>
        <pc:spChg chg="mod">
          <ac:chgData name="Athina Firman" userId="3f4e5a82-a9f4-49f1-b1ec-9a46d84a9ba8" providerId="ADAL" clId="{250120D0-161A-4657-9658-25AEE3D6DE42}" dt="2023-01-11T22:50:09.850" v="94" actId="20577"/>
          <ac:spMkLst>
            <pc:docMk/>
            <pc:sldMk cId="4113236485" sldId="295"/>
            <ac:spMk id="11" creationId="{00000000-0000-0000-0000-000000000000}"/>
          </ac:spMkLst>
        </pc:spChg>
      </pc:sldChg>
      <pc:sldChg chg="modSp mod">
        <pc:chgData name="Athina Firman" userId="3f4e5a82-a9f4-49f1-b1ec-9a46d84a9ba8" providerId="ADAL" clId="{250120D0-161A-4657-9658-25AEE3D6DE42}" dt="2023-01-12T10:04:01.559" v="2722" actId="1076"/>
        <pc:sldMkLst>
          <pc:docMk/>
          <pc:sldMk cId="1923163052" sldId="314"/>
        </pc:sldMkLst>
        <pc:spChg chg="mod">
          <ac:chgData name="Athina Firman" userId="3f4e5a82-a9f4-49f1-b1ec-9a46d84a9ba8" providerId="ADAL" clId="{250120D0-161A-4657-9658-25AEE3D6DE42}" dt="2023-01-12T10:04:01.559" v="2722" actId="1076"/>
          <ac:spMkLst>
            <pc:docMk/>
            <pc:sldMk cId="1923163052" sldId="314"/>
            <ac:spMk id="7" creationId="{889D9970-8939-E292-53B1-488A23396A1E}"/>
          </ac:spMkLst>
        </pc:spChg>
      </pc:sldChg>
      <pc:sldChg chg="delSp modSp del mod">
        <pc:chgData name="Athina Firman" userId="3f4e5a82-a9f4-49f1-b1ec-9a46d84a9ba8" providerId="ADAL" clId="{250120D0-161A-4657-9658-25AEE3D6DE42}" dt="2023-01-12T10:01:32.762" v="2554" actId="2696"/>
        <pc:sldMkLst>
          <pc:docMk/>
          <pc:sldMk cId="3120318572" sldId="315"/>
        </pc:sldMkLst>
        <pc:spChg chg="mod">
          <ac:chgData name="Athina Firman" userId="3f4e5a82-a9f4-49f1-b1ec-9a46d84a9ba8" providerId="ADAL" clId="{250120D0-161A-4657-9658-25AEE3D6DE42}" dt="2023-01-11T22:57:27.113" v="1237" actId="20577"/>
          <ac:spMkLst>
            <pc:docMk/>
            <pc:sldMk cId="3120318572" sldId="315"/>
            <ac:spMk id="11" creationId="{9D69531A-95D5-8F2A-0952-FC93B2051FA4}"/>
          </ac:spMkLst>
        </pc:spChg>
        <pc:picChg chg="del">
          <ac:chgData name="Athina Firman" userId="3f4e5a82-a9f4-49f1-b1ec-9a46d84a9ba8" providerId="ADAL" clId="{250120D0-161A-4657-9658-25AEE3D6DE42}" dt="2023-01-11T22:57:29.864" v="1238" actId="478"/>
          <ac:picMkLst>
            <pc:docMk/>
            <pc:sldMk cId="3120318572" sldId="315"/>
            <ac:picMk id="7" creationId="{032D00ED-FD32-DEEB-8BC9-3241869BBF97}"/>
          </ac:picMkLst>
        </pc:picChg>
      </pc:sldChg>
      <pc:sldChg chg="delSp modSp mod">
        <pc:chgData name="Athina Firman" userId="3f4e5a82-a9f4-49f1-b1ec-9a46d84a9ba8" providerId="ADAL" clId="{250120D0-161A-4657-9658-25AEE3D6DE42}" dt="2023-01-11T22:54:10.802" v="868" actId="478"/>
        <pc:sldMkLst>
          <pc:docMk/>
          <pc:sldMk cId="3377025240" sldId="317"/>
        </pc:sldMkLst>
        <pc:spChg chg="mod">
          <ac:chgData name="Athina Firman" userId="3f4e5a82-a9f4-49f1-b1ec-9a46d84a9ba8" providerId="ADAL" clId="{250120D0-161A-4657-9658-25AEE3D6DE42}" dt="2023-01-11T22:54:06.450" v="866" actId="20577"/>
          <ac:spMkLst>
            <pc:docMk/>
            <pc:sldMk cId="3377025240" sldId="317"/>
            <ac:spMk id="11" creationId="{759DEDA4-F01B-46B9-91B1-33B2AA91C0F3}"/>
          </ac:spMkLst>
        </pc:spChg>
        <pc:picChg chg="del">
          <ac:chgData name="Athina Firman" userId="3f4e5a82-a9f4-49f1-b1ec-9a46d84a9ba8" providerId="ADAL" clId="{250120D0-161A-4657-9658-25AEE3D6DE42}" dt="2023-01-11T22:54:08.944" v="867" actId="478"/>
          <ac:picMkLst>
            <pc:docMk/>
            <pc:sldMk cId="3377025240" sldId="317"/>
            <ac:picMk id="7" creationId="{07381F8C-1F73-B354-3983-481D9DBCDD1E}"/>
          </ac:picMkLst>
        </pc:picChg>
        <pc:picChg chg="del">
          <ac:chgData name="Athina Firman" userId="3f4e5a82-a9f4-49f1-b1ec-9a46d84a9ba8" providerId="ADAL" clId="{250120D0-161A-4657-9658-25AEE3D6DE42}" dt="2023-01-11T22:54:10.802" v="868" actId="478"/>
          <ac:picMkLst>
            <pc:docMk/>
            <pc:sldMk cId="3377025240" sldId="317"/>
            <ac:picMk id="14" creationId="{C9B31F7C-75DA-9EF9-9918-D1CB396C8B57}"/>
          </ac:picMkLst>
        </pc:picChg>
      </pc:sldChg>
      <pc:sldChg chg="addSp delSp modSp mod ord">
        <pc:chgData name="Athina Firman" userId="3f4e5a82-a9f4-49f1-b1ec-9a46d84a9ba8" providerId="ADAL" clId="{250120D0-161A-4657-9658-25AEE3D6DE42}" dt="2023-01-12T09:55:50.553" v="2181" actId="20577"/>
        <pc:sldMkLst>
          <pc:docMk/>
          <pc:sldMk cId="415483352" sldId="319"/>
        </pc:sldMkLst>
        <pc:spChg chg="mod">
          <ac:chgData name="Athina Firman" userId="3f4e5a82-a9f4-49f1-b1ec-9a46d84a9ba8" providerId="ADAL" clId="{250120D0-161A-4657-9658-25AEE3D6DE42}" dt="2023-01-11T23:04:04.785" v="1736" actId="20577"/>
          <ac:spMkLst>
            <pc:docMk/>
            <pc:sldMk cId="415483352" sldId="319"/>
            <ac:spMk id="12" creationId="{E7A83E2B-954E-DC5D-CF07-07CEF4C7EF1C}"/>
          </ac:spMkLst>
        </pc:spChg>
        <pc:spChg chg="add mod">
          <ac:chgData name="Athina Firman" userId="3f4e5a82-a9f4-49f1-b1ec-9a46d84a9ba8" providerId="ADAL" clId="{250120D0-161A-4657-9658-25AEE3D6DE42}" dt="2023-01-12T09:52:43.599" v="1958" actId="1076"/>
          <ac:spMkLst>
            <pc:docMk/>
            <pc:sldMk cId="415483352" sldId="319"/>
            <ac:spMk id="14" creationId="{AC4A7021-926E-3651-C5A9-810535C87050}"/>
          </ac:spMkLst>
        </pc:spChg>
        <pc:spChg chg="del">
          <ac:chgData name="Athina Firman" userId="3f4e5a82-a9f4-49f1-b1ec-9a46d84a9ba8" providerId="ADAL" clId="{250120D0-161A-4657-9658-25AEE3D6DE42}" dt="2023-01-11T22:54:53.013" v="1039" actId="478"/>
          <ac:spMkLst>
            <pc:docMk/>
            <pc:sldMk cId="415483352" sldId="319"/>
            <ac:spMk id="14" creationId="{FF39EF34-7159-2CB9-A726-C3BB9C928EF4}"/>
          </ac:spMkLst>
        </pc:spChg>
        <pc:spChg chg="add mod">
          <ac:chgData name="Athina Firman" userId="3f4e5a82-a9f4-49f1-b1ec-9a46d84a9ba8" providerId="ADAL" clId="{250120D0-161A-4657-9658-25AEE3D6DE42}" dt="2023-01-12T09:55:50.553" v="2181" actId="20577"/>
          <ac:spMkLst>
            <pc:docMk/>
            <pc:sldMk cId="415483352" sldId="319"/>
            <ac:spMk id="15" creationId="{1C1D9439-D4E1-72BB-0F54-C07202BFAF53}"/>
          </ac:spMkLst>
        </pc:spChg>
        <pc:spChg chg="del mod">
          <ac:chgData name="Athina Firman" userId="3f4e5a82-a9f4-49f1-b1ec-9a46d84a9ba8" providerId="ADAL" clId="{250120D0-161A-4657-9658-25AEE3D6DE42}" dt="2023-01-11T22:54:45.748" v="1036" actId="478"/>
          <ac:spMkLst>
            <pc:docMk/>
            <pc:sldMk cId="415483352" sldId="319"/>
            <ac:spMk id="15" creationId="{D094D82A-4344-15CC-0DC6-75EFCE6D8A99}"/>
          </ac:spMkLst>
        </pc:spChg>
        <pc:spChg chg="del">
          <ac:chgData name="Athina Firman" userId="3f4e5a82-a9f4-49f1-b1ec-9a46d84a9ba8" providerId="ADAL" clId="{250120D0-161A-4657-9658-25AEE3D6DE42}" dt="2023-01-11T22:54:47.978" v="1037" actId="478"/>
          <ac:spMkLst>
            <pc:docMk/>
            <pc:sldMk cId="415483352" sldId="319"/>
            <ac:spMk id="20" creationId="{193503A3-368F-4000-B9FA-7121B4DCD725}"/>
          </ac:spMkLst>
        </pc:spChg>
        <pc:picChg chg="add mod">
          <ac:chgData name="Athina Firman" userId="3f4e5a82-a9f4-49f1-b1ec-9a46d84a9ba8" providerId="ADAL" clId="{250120D0-161A-4657-9658-25AEE3D6DE42}" dt="2023-01-12T09:50:34.920" v="1937" actId="14100"/>
          <ac:picMkLst>
            <pc:docMk/>
            <pc:sldMk cId="415483352" sldId="319"/>
            <ac:picMk id="7" creationId="{66603112-63F1-6F0C-2109-B54EDB908655}"/>
          </ac:picMkLst>
        </pc:picChg>
        <pc:picChg chg="del">
          <ac:chgData name="Athina Firman" userId="3f4e5a82-a9f4-49f1-b1ec-9a46d84a9ba8" providerId="ADAL" clId="{250120D0-161A-4657-9658-25AEE3D6DE42}" dt="2023-01-11T22:54:49.791" v="1038" actId="478"/>
          <ac:picMkLst>
            <pc:docMk/>
            <pc:sldMk cId="415483352" sldId="319"/>
            <ac:picMk id="7" creationId="{B65DD579-F2E8-E27B-89C7-E8D464937AE9}"/>
          </ac:picMkLst>
        </pc:picChg>
        <pc:picChg chg="add mod">
          <ac:chgData name="Athina Firman" userId="3f4e5a82-a9f4-49f1-b1ec-9a46d84a9ba8" providerId="ADAL" clId="{250120D0-161A-4657-9658-25AEE3D6DE42}" dt="2023-01-12T09:52:38.995" v="1957" actId="1076"/>
          <ac:picMkLst>
            <pc:docMk/>
            <pc:sldMk cId="415483352" sldId="319"/>
            <ac:picMk id="10" creationId="{33A9DB73-0BF8-F31C-20B1-2C84889987DA}"/>
          </ac:picMkLst>
        </pc:picChg>
        <pc:picChg chg="add mod">
          <ac:chgData name="Athina Firman" userId="3f4e5a82-a9f4-49f1-b1ec-9a46d84a9ba8" providerId="ADAL" clId="{250120D0-161A-4657-9658-25AEE3D6DE42}" dt="2023-01-12T09:51:43.058" v="1953" actId="1076"/>
          <ac:picMkLst>
            <pc:docMk/>
            <pc:sldMk cId="415483352" sldId="319"/>
            <ac:picMk id="13" creationId="{90C41314-879F-F988-837A-C262133F8B73}"/>
          </ac:picMkLst>
        </pc:picChg>
        <pc:picChg chg="del">
          <ac:chgData name="Athina Firman" userId="3f4e5a82-a9f4-49f1-b1ec-9a46d84a9ba8" providerId="ADAL" clId="{250120D0-161A-4657-9658-25AEE3D6DE42}" dt="2023-01-11T22:54:38.566" v="1033" actId="478"/>
          <ac:picMkLst>
            <pc:docMk/>
            <pc:sldMk cId="415483352" sldId="319"/>
            <ac:picMk id="13" creationId="{CB50F2CD-472B-B161-99F0-DB83EC190734}"/>
          </ac:picMkLst>
        </pc:picChg>
        <pc:picChg chg="del">
          <ac:chgData name="Athina Firman" userId="3f4e5a82-a9f4-49f1-b1ec-9a46d84a9ba8" providerId="ADAL" clId="{250120D0-161A-4657-9658-25AEE3D6DE42}" dt="2023-01-11T22:54:41.139" v="1034" actId="478"/>
          <ac:picMkLst>
            <pc:docMk/>
            <pc:sldMk cId="415483352" sldId="319"/>
            <ac:picMk id="17" creationId="{8B3AF2C8-F325-DCA5-20FD-9775C6395C22}"/>
          </ac:picMkLst>
        </pc:picChg>
        <pc:picChg chg="del">
          <ac:chgData name="Athina Firman" userId="3f4e5a82-a9f4-49f1-b1ec-9a46d84a9ba8" providerId="ADAL" clId="{250120D0-161A-4657-9658-25AEE3D6DE42}" dt="2023-01-11T22:54:36.835" v="1032" actId="478"/>
          <ac:picMkLst>
            <pc:docMk/>
            <pc:sldMk cId="415483352" sldId="319"/>
            <ac:picMk id="19" creationId="{3133B8FE-71C5-789A-80FB-2AAD1BA99C08}"/>
          </ac:picMkLst>
        </pc:picChg>
      </pc:sldChg>
      <pc:sldChg chg="delSp modSp mod">
        <pc:chgData name="Athina Firman" userId="3f4e5a82-a9f4-49f1-b1ec-9a46d84a9ba8" providerId="ADAL" clId="{250120D0-161A-4657-9658-25AEE3D6DE42}" dt="2023-01-11T22:56:42.311" v="1105" actId="120"/>
        <pc:sldMkLst>
          <pc:docMk/>
          <pc:sldMk cId="3850460048" sldId="321"/>
        </pc:sldMkLst>
        <pc:spChg chg="del">
          <ac:chgData name="Athina Firman" userId="3f4e5a82-a9f4-49f1-b1ec-9a46d84a9ba8" providerId="ADAL" clId="{250120D0-161A-4657-9658-25AEE3D6DE42}" dt="2023-01-11T22:56:09.378" v="1100" actId="478"/>
          <ac:spMkLst>
            <pc:docMk/>
            <pc:sldMk cId="3850460048" sldId="321"/>
            <ac:spMk id="11" creationId="{5EB6396D-4F31-A593-2CD9-D8A9AA766984}"/>
          </ac:spMkLst>
        </pc:spChg>
        <pc:spChg chg="mod">
          <ac:chgData name="Athina Firman" userId="3f4e5a82-a9f4-49f1-b1ec-9a46d84a9ba8" providerId="ADAL" clId="{250120D0-161A-4657-9658-25AEE3D6DE42}" dt="2023-01-11T22:56:42.311" v="1105" actId="120"/>
          <ac:spMkLst>
            <pc:docMk/>
            <pc:sldMk cId="3850460048" sldId="321"/>
            <ac:spMk id="12" creationId="{95A126AD-E9D0-E762-1E7C-97EF458D3243}"/>
          </ac:spMkLst>
        </pc:spChg>
        <pc:picChg chg="del">
          <ac:chgData name="Athina Firman" userId="3f4e5a82-a9f4-49f1-b1ec-9a46d84a9ba8" providerId="ADAL" clId="{250120D0-161A-4657-9658-25AEE3D6DE42}" dt="2023-01-11T22:56:11.388" v="1101" actId="478"/>
          <ac:picMkLst>
            <pc:docMk/>
            <pc:sldMk cId="3850460048" sldId="321"/>
            <ac:picMk id="7" creationId="{868D62CC-956D-E86F-1E82-C12728981435}"/>
          </ac:picMkLst>
        </pc:picChg>
      </pc:sldChg>
      <pc:sldChg chg="addSp delSp modSp mod">
        <pc:chgData name="Athina Firman" userId="3f4e5a82-a9f4-49f1-b1ec-9a46d84a9ba8" providerId="ADAL" clId="{250120D0-161A-4657-9658-25AEE3D6DE42}" dt="2023-01-12T08:56:43.298" v="1924" actId="20577"/>
        <pc:sldMkLst>
          <pc:docMk/>
          <pc:sldMk cId="3008011774" sldId="324"/>
        </pc:sldMkLst>
        <pc:spChg chg="mod">
          <ac:chgData name="Athina Firman" userId="3f4e5a82-a9f4-49f1-b1ec-9a46d84a9ba8" providerId="ADAL" clId="{250120D0-161A-4657-9658-25AEE3D6DE42}" dt="2023-01-11T22:53:30.913" v="681" actId="20577"/>
          <ac:spMkLst>
            <pc:docMk/>
            <pc:sldMk cId="3008011774" sldId="324"/>
            <ac:spMk id="8" creationId="{AB92C62C-C379-3F8F-3261-90EE8B39500C}"/>
          </ac:spMkLst>
        </pc:spChg>
        <pc:spChg chg="add mod">
          <ac:chgData name="Athina Firman" userId="3f4e5a82-a9f4-49f1-b1ec-9a46d84a9ba8" providerId="ADAL" clId="{250120D0-161A-4657-9658-25AEE3D6DE42}" dt="2023-01-12T08:53:22.743" v="1771" actId="1076"/>
          <ac:spMkLst>
            <pc:docMk/>
            <pc:sldMk cId="3008011774" sldId="324"/>
            <ac:spMk id="13" creationId="{0B6BF426-E35A-F5EE-F0A8-61C30D107B65}"/>
          </ac:spMkLst>
        </pc:spChg>
        <pc:spChg chg="add mod">
          <ac:chgData name="Athina Firman" userId="3f4e5a82-a9f4-49f1-b1ec-9a46d84a9ba8" providerId="ADAL" clId="{250120D0-161A-4657-9658-25AEE3D6DE42}" dt="2023-01-12T08:53:35.355" v="1773" actId="1076"/>
          <ac:spMkLst>
            <pc:docMk/>
            <pc:sldMk cId="3008011774" sldId="324"/>
            <ac:spMk id="14" creationId="{7BACAA3E-20DB-6231-793A-BAC2E3F1B4B5}"/>
          </ac:spMkLst>
        </pc:spChg>
        <pc:spChg chg="add mod">
          <ac:chgData name="Athina Firman" userId="3f4e5a82-a9f4-49f1-b1ec-9a46d84a9ba8" providerId="ADAL" clId="{250120D0-161A-4657-9658-25AEE3D6DE42}" dt="2023-01-12T08:53:46.987" v="1775" actId="1076"/>
          <ac:spMkLst>
            <pc:docMk/>
            <pc:sldMk cId="3008011774" sldId="324"/>
            <ac:spMk id="15" creationId="{753C9AF7-FB63-507C-A3D1-F206135028B8}"/>
          </ac:spMkLst>
        </pc:spChg>
        <pc:spChg chg="add mod">
          <ac:chgData name="Athina Firman" userId="3f4e5a82-a9f4-49f1-b1ec-9a46d84a9ba8" providerId="ADAL" clId="{250120D0-161A-4657-9658-25AEE3D6DE42}" dt="2023-01-12T08:54:12.260" v="1777" actId="1076"/>
          <ac:spMkLst>
            <pc:docMk/>
            <pc:sldMk cId="3008011774" sldId="324"/>
            <ac:spMk id="16" creationId="{833FB419-F025-E3F0-B36F-FFBBA3C3ED5A}"/>
          </ac:spMkLst>
        </pc:spChg>
        <pc:spChg chg="add mod">
          <ac:chgData name="Athina Firman" userId="3f4e5a82-a9f4-49f1-b1ec-9a46d84a9ba8" providerId="ADAL" clId="{250120D0-161A-4657-9658-25AEE3D6DE42}" dt="2023-01-12T08:54:25.672" v="1780" actId="1076"/>
          <ac:spMkLst>
            <pc:docMk/>
            <pc:sldMk cId="3008011774" sldId="324"/>
            <ac:spMk id="17" creationId="{1A0F54E4-5E32-528B-17C6-B793B92C3D92}"/>
          </ac:spMkLst>
        </pc:spChg>
        <pc:spChg chg="add mod">
          <ac:chgData name="Athina Firman" userId="3f4e5a82-a9f4-49f1-b1ec-9a46d84a9ba8" providerId="ADAL" clId="{250120D0-161A-4657-9658-25AEE3D6DE42}" dt="2023-01-12T08:56:43.298" v="1924" actId="20577"/>
          <ac:spMkLst>
            <pc:docMk/>
            <pc:sldMk cId="3008011774" sldId="324"/>
            <ac:spMk id="18" creationId="{F3509BFE-0D53-0508-68CA-647210A199F3}"/>
          </ac:spMkLst>
        </pc:spChg>
        <pc:picChg chg="add mod">
          <ac:chgData name="Athina Firman" userId="3f4e5a82-a9f4-49f1-b1ec-9a46d84a9ba8" providerId="ADAL" clId="{250120D0-161A-4657-9658-25AEE3D6DE42}" dt="2023-01-12T08:52:35.753" v="1764" actId="1440"/>
          <ac:picMkLst>
            <pc:docMk/>
            <pc:sldMk cId="3008011774" sldId="324"/>
            <ac:picMk id="7" creationId="{3B00E5A6-C4AB-A181-EDE5-CDDAF5ECD9B9}"/>
          </ac:picMkLst>
        </pc:picChg>
        <pc:picChg chg="del">
          <ac:chgData name="Athina Firman" userId="3f4e5a82-a9f4-49f1-b1ec-9a46d84a9ba8" providerId="ADAL" clId="{250120D0-161A-4657-9658-25AEE3D6DE42}" dt="2023-01-11T22:53:35.126" v="682" actId="478"/>
          <ac:picMkLst>
            <pc:docMk/>
            <pc:sldMk cId="3008011774" sldId="324"/>
            <ac:picMk id="7" creationId="{AB9FC7A8-C4D1-AA6E-2631-31587CA97964}"/>
          </ac:picMkLst>
        </pc:picChg>
        <pc:picChg chg="add mod">
          <ac:chgData name="Athina Firman" userId="3f4e5a82-a9f4-49f1-b1ec-9a46d84a9ba8" providerId="ADAL" clId="{250120D0-161A-4657-9658-25AEE3D6DE42}" dt="2023-01-12T08:52:57.416" v="1767" actId="1440"/>
          <ac:picMkLst>
            <pc:docMk/>
            <pc:sldMk cId="3008011774" sldId="324"/>
            <ac:picMk id="12" creationId="{A80BB6FA-99A5-0E98-EC2F-383B98DF7F76}"/>
          </ac:picMkLst>
        </pc:picChg>
      </pc:sldChg>
      <pc:sldChg chg="modSp">
        <pc:chgData name="Athina Firman" userId="3f4e5a82-a9f4-49f1-b1ec-9a46d84a9ba8" providerId="ADAL" clId="{250120D0-161A-4657-9658-25AEE3D6DE42}" dt="2023-01-11T22:53:00.196" v="512" actId="20577"/>
        <pc:sldMkLst>
          <pc:docMk/>
          <pc:sldMk cId="4065587983" sldId="328"/>
        </pc:sldMkLst>
        <pc:graphicFrameChg chg="mod">
          <ac:chgData name="Athina Firman" userId="3f4e5a82-a9f4-49f1-b1ec-9a46d84a9ba8" providerId="ADAL" clId="{250120D0-161A-4657-9658-25AEE3D6DE42}" dt="2023-01-11T22:53:00.196" v="512" actId="20577"/>
          <ac:graphicFrameMkLst>
            <pc:docMk/>
            <pc:sldMk cId="4065587983" sldId="328"/>
            <ac:graphicFrameMk id="16" creationId="{77944F34-FF48-4CBE-B70B-4730631D4BD4}"/>
          </ac:graphicFrameMkLst>
        </pc:graphicFrameChg>
      </pc:sldChg>
      <pc:sldChg chg="delSp modSp mod">
        <pc:chgData name="Athina Firman" userId="3f4e5a82-a9f4-49f1-b1ec-9a46d84a9ba8" providerId="ADAL" clId="{250120D0-161A-4657-9658-25AEE3D6DE42}" dt="2023-01-11T22:57:56.721" v="1318" actId="478"/>
        <pc:sldMkLst>
          <pc:docMk/>
          <pc:sldMk cId="3065763485" sldId="329"/>
        </pc:sldMkLst>
        <pc:spChg chg="mod">
          <ac:chgData name="Athina Firman" userId="3f4e5a82-a9f4-49f1-b1ec-9a46d84a9ba8" providerId="ADAL" clId="{250120D0-161A-4657-9658-25AEE3D6DE42}" dt="2023-01-11T22:57:54.432" v="1317" actId="20577"/>
          <ac:spMkLst>
            <pc:docMk/>
            <pc:sldMk cId="3065763485" sldId="329"/>
            <ac:spMk id="11" creationId="{9D69531A-95D5-8F2A-0952-FC93B2051FA4}"/>
          </ac:spMkLst>
        </pc:spChg>
        <pc:picChg chg="del">
          <ac:chgData name="Athina Firman" userId="3f4e5a82-a9f4-49f1-b1ec-9a46d84a9ba8" providerId="ADAL" clId="{250120D0-161A-4657-9658-25AEE3D6DE42}" dt="2023-01-11T22:57:56.721" v="1318" actId="478"/>
          <ac:picMkLst>
            <pc:docMk/>
            <pc:sldMk cId="3065763485" sldId="329"/>
            <ac:picMk id="8" creationId="{32136A6E-2016-A0EB-9578-E52B27715054}"/>
          </ac:picMkLst>
        </pc:picChg>
      </pc:sldChg>
      <pc:sldChg chg="del">
        <pc:chgData name="Athina Firman" userId="3f4e5a82-a9f4-49f1-b1ec-9a46d84a9ba8" providerId="ADAL" clId="{250120D0-161A-4657-9658-25AEE3D6DE42}" dt="2023-01-11T22:58:10.555" v="1319" actId="2696"/>
        <pc:sldMkLst>
          <pc:docMk/>
          <pc:sldMk cId="145835417" sldId="330"/>
        </pc:sldMkLst>
      </pc:sldChg>
      <pc:sldChg chg="addSp delSp modSp add mod">
        <pc:chgData name="Athina Firman" userId="3f4e5a82-a9f4-49f1-b1ec-9a46d84a9ba8" providerId="ADAL" clId="{250120D0-161A-4657-9658-25AEE3D6DE42}" dt="2023-01-12T10:00:24.672" v="2553" actId="20577"/>
        <pc:sldMkLst>
          <pc:docMk/>
          <pc:sldMk cId="3455871215" sldId="330"/>
        </pc:sldMkLst>
        <pc:spChg chg="del">
          <ac:chgData name="Athina Firman" userId="3f4e5a82-a9f4-49f1-b1ec-9a46d84a9ba8" providerId="ADAL" clId="{250120D0-161A-4657-9658-25AEE3D6DE42}" dt="2023-01-12T09:57:41.893" v="2184" actId="478"/>
          <ac:spMkLst>
            <pc:docMk/>
            <pc:sldMk cId="3455871215" sldId="330"/>
            <ac:spMk id="14" creationId="{AC4A7021-926E-3651-C5A9-810535C87050}"/>
          </ac:spMkLst>
        </pc:spChg>
        <pc:spChg chg="mod">
          <ac:chgData name="Athina Firman" userId="3f4e5a82-a9f4-49f1-b1ec-9a46d84a9ba8" providerId="ADAL" clId="{250120D0-161A-4657-9658-25AEE3D6DE42}" dt="2023-01-12T10:00:24.672" v="2553" actId="20577"/>
          <ac:spMkLst>
            <pc:docMk/>
            <pc:sldMk cId="3455871215" sldId="330"/>
            <ac:spMk id="15" creationId="{1C1D9439-D4E1-72BB-0F54-C07202BFAF53}"/>
          </ac:spMkLst>
        </pc:spChg>
        <pc:picChg chg="del">
          <ac:chgData name="Athina Firman" userId="3f4e5a82-a9f4-49f1-b1ec-9a46d84a9ba8" providerId="ADAL" clId="{250120D0-161A-4657-9658-25AEE3D6DE42}" dt="2023-01-12T09:57:45.449" v="2186" actId="478"/>
          <ac:picMkLst>
            <pc:docMk/>
            <pc:sldMk cId="3455871215" sldId="330"/>
            <ac:picMk id="7" creationId="{66603112-63F1-6F0C-2109-B54EDB908655}"/>
          </ac:picMkLst>
        </pc:picChg>
        <pc:picChg chg="add mod">
          <ac:chgData name="Athina Firman" userId="3f4e5a82-a9f4-49f1-b1ec-9a46d84a9ba8" providerId="ADAL" clId="{250120D0-161A-4657-9658-25AEE3D6DE42}" dt="2023-01-12T09:57:57.244" v="2190" actId="1440"/>
          <ac:picMkLst>
            <pc:docMk/>
            <pc:sldMk cId="3455871215" sldId="330"/>
            <ac:picMk id="8" creationId="{B11CD0F5-CDA3-DFA1-DB6A-4B4C0CDA0A63}"/>
          </ac:picMkLst>
        </pc:picChg>
        <pc:picChg chg="del">
          <ac:chgData name="Athina Firman" userId="3f4e5a82-a9f4-49f1-b1ec-9a46d84a9ba8" providerId="ADAL" clId="{250120D0-161A-4657-9658-25AEE3D6DE42}" dt="2023-01-12T09:57:39.786" v="2183" actId="478"/>
          <ac:picMkLst>
            <pc:docMk/>
            <pc:sldMk cId="3455871215" sldId="330"/>
            <ac:picMk id="10" creationId="{33A9DB73-0BF8-F31C-20B1-2C84889987DA}"/>
          </ac:picMkLst>
        </pc:picChg>
        <pc:picChg chg="del">
          <ac:chgData name="Athina Firman" userId="3f4e5a82-a9f4-49f1-b1ec-9a46d84a9ba8" providerId="ADAL" clId="{250120D0-161A-4657-9658-25AEE3D6DE42}" dt="2023-01-12T09:57:43.708" v="2185" actId="478"/>
          <ac:picMkLst>
            <pc:docMk/>
            <pc:sldMk cId="3455871215" sldId="330"/>
            <ac:picMk id="13" creationId="{90C41314-879F-F988-837A-C262133F8B7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D9E4B-0FC4-4E61-802C-C03A72176E44}">
      <dgm:prSet custT="1"/>
      <dgm:spPr/>
      <dgm:t>
        <a:bodyPr/>
        <a:lstStyle/>
        <a:p>
          <a:r>
            <a:rPr lang="en-US" sz="2000" dirty="0"/>
            <a:t>Navigating to Custom Reports </a:t>
          </a:r>
        </a:p>
      </dgm:t>
    </dgm:pt>
    <dgm:pt modelId="{A3C81C63-E064-4CA1-9C4E-2884DED2AD2C}" type="parTrans" cxnId="{2F37F488-0D8D-4FD9-8E0E-BC447421123A}">
      <dgm:prSet/>
      <dgm:spPr/>
      <dgm:t>
        <a:bodyPr/>
        <a:lstStyle/>
        <a:p>
          <a:endParaRPr lang="en-US"/>
        </a:p>
      </dgm:t>
    </dgm:pt>
    <dgm:pt modelId="{C3931294-C180-4A88-B30A-06993AB974DA}" type="sibTrans" cxnId="{2F37F488-0D8D-4FD9-8E0E-BC447421123A}">
      <dgm:prSet/>
      <dgm:spPr/>
      <dgm:t>
        <a:bodyPr/>
        <a:lstStyle/>
        <a:p>
          <a:endParaRPr lang="en-US"/>
        </a:p>
      </dgm:t>
    </dgm:pt>
    <dgm:pt modelId="{1504DA66-F231-438D-89C2-AC87EBA840DD}">
      <dgm:prSet custT="1"/>
      <dgm:spPr/>
      <dgm:t>
        <a:bodyPr/>
        <a:lstStyle/>
        <a:p>
          <a:r>
            <a:rPr lang="en-US" sz="2000" dirty="0"/>
            <a:t>Creating &amp; Editing Custom Reports </a:t>
          </a:r>
        </a:p>
      </dgm:t>
    </dgm:pt>
    <dgm:pt modelId="{422ABE3B-922D-430B-B25F-E91C3646DED9}" type="parTrans" cxnId="{76A9BFE3-6D08-4FEF-912F-A2A09A04AB17}">
      <dgm:prSet/>
      <dgm:spPr/>
      <dgm:t>
        <a:bodyPr/>
        <a:lstStyle/>
        <a:p>
          <a:endParaRPr lang="en-US"/>
        </a:p>
      </dgm:t>
    </dgm:pt>
    <dgm:pt modelId="{3C0CB60D-9FA7-4CE5-914B-F71B9764E546}" type="sibTrans" cxnId="{76A9BFE3-6D08-4FEF-912F-A2A09A04AB17}">
      <dgm:prSet/>
      <dgm:spPr/>
      <dgm:t>
        <a:bodyPr/>
        <a:lstStyle/>
        <a:p>
          <a:endParaRPr lang="en-US"/>
        </a:p>
      </dgm:t>
    </dgm:pt>
    <dgm:pt modelId="{1A89404B-3324-423A-858C-26E51ACA8A98}">
      <dgm:prSet custT="1"/>
      <dgm:spPr/>
      <dgm:t>
        <a:bodyPr/>
        <a:lstStyle/>
        <a:p>
          <a:r>
            <a:rPr lang="en-US" sz="2000" dirty="0"/>
            <a:t> Creating Custom Report Items</a:t>
          </a:r>
        </a:p>
      </dgm:t>
    </dgm:pt>
    <dgm:pt modelId="{8FFDA094-A748-43BD-9DCF-4D6FA27296AF}" type="parTrans" cxnId="{BA98A82C-079D-475B-9499-F83386F49433}">
      <dgm:prSet/>
      <dgm:spPr/>
      <dgm:t>
        <a:bodyPr/>
        <a:lstStyle/>
        <a:p>
          <a:endParaRPr lang="en-US"/>
        </a:p>
      </dgm:t>
    </dgm:pt>
    <dgm:pt modelId="{B5D5CB2B-489D-4E14-989A-FB5E039F7343}" type="sibTrans" cxnId="{BA98A82C-079D-475B-9499-F83386F49433}">
      <dgm:prSet/>
      <dgm:spPr/>
      <dgm:t>
        <a:bodyPr/>
        <a:lstStyle/>
        <a:p>
          <a:endParaRPr lang="en-US"/>
        </a:p>
      </dgm:t>
    </dgm:pt>
    <dgm:pt modelId="{6C1D374E-25FF-4B21-9640-7E8119D53057}">
      <dgm:prSet custT="1"/>
      <dgm:spPr/>
      <dgm:t>
        <a:bodyPr/>
        <a:lstStyle/>
        <a:p>
          <a:r>
            <a:rPr lang="en-US" sz="2000" dirty="0"/>
            <a:t>Printing Options for Custom Reports</a:t>
          </a:r>
        </a:p>
      </dgm:t>
    </dgm:pt>
    <dgm:pt modelId="{78D08B0C-E3BF-42BD-A7DA-680A4B2AC189}" type="parTrans" cxnId="{7E616766-D498-4D10-A467-30788856CF05}">
      <dgm:prSet/>
      <dgm:spPr/>
      <dgm:t>
        <a:bodyPr/>
        <a:lstStyle/>
        <a:p>
          <a:endParaRPr lang="en-US"/>
        </a:p>
      </dgm:t>
    </dgm:pt>
    <dgm:pt modelId="{9971D17F-85BC-485B-80F8-7471CE4BCB1C}" type="sibTrans" cxnId="{7E616766-D498-4D10-A467-30788856CF05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2EC342AA-F379-4EC3-81E7-3A314FEB27BA}" type="pres">
      <dgm:prSet presAssocID="{DEFD9E4B-0FC4-4E61-802C-C03A72176E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C83558-6C97-4BD6-A7DC-22376F1CC153}" type="pres">
      <dgm:prSet presAssocID="{C3931294-C180-4A88-B30A-06993AB974DA}" presName="spacer" presStyleCnt="0"/>
      <dgm:spPr/>
    </dgm:pt>
    <dgm:pt modelId="{4DEBA0C4-D88E-489F-82C4-1400DA7B412D}" type="pres">
      <dgm:prSet presAssocID="{1504DA66-F231-438D-89C2-AC87EBA840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2179D1-571E-4C4E-9B50-3D7B0F016ACD}" type="pres">
      <dgm:prSet presAssocID="{3C0CB60D-9FA7-4CE5-914B-F71B9764E546}" presName="spacer" presStyleCnt="0"/>
      <dgm:spPr/>
    </dgm:pt>
    <dgm:pt modelId="{752776A6-C020-4E7F-94E2-8D463C0781DF}" type="pres">
      <dgm:prSet presAssocID="{1A89404B-3324-423A-858C-26E51ACA8A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0FE775-ED93-4D9B-B184-2CF84F7ED28D}" type="pres">
      <dgm:prSet presAssocID="{B5D5CB2B-489D-4E14-989A-FB5E039F7343}" presName="spacer" presStyleCnt="0"/>
      <dgm:spPr/>
    </dgm:pt>
    <dgm:pt modelId="{006D5D51-C406-4907-A46D-0904F0868961}" type="pres">
      <dgm:prSet presAssocID="{6C1D374E-25FF-4B21-9640-7E8119D5305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8F5A824-4DFF-4A9B-9CEF-A4937314C8B2}" type="presOf" srcId="{6C1D374E-25FF-4B21-9640-7E8119D53057}" destId="{006D5D51-C406-4907-A46D-0904F0868961}" srcOrd="0" destOrd="0" presId="urn:microsoft.com/office/officeart/2005/8/layout/vList2"/>
    <dgm:cxn modelId="{BA98A82C-079D-475B-9499-F83386F49433}" srcId="{B6DF79A4-9A71-4E81-AA66-EDAA42112F43}" destId="{1A89404B-3324-423A-858C-26E51ACA8A98}" srcOrd="2" destOrd="0" parTransId="{8FFDA094-A748-43BD-9DCF-4D6FA27296AF}" sibTransId="{B5D5CB2B-489D-4E14-989A-FB5E039F7343}"/>
    <dgm:cxn modelId="{3229793E-7B4F-47FD-8A0D-3BAD560D1C3A}" type="presOf" srcId="{1A89404B-3324-423A-858C-26E51ACA8A98}" destId="{752776A6-C020-4E7F-94E2-8D463C0781DF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7E616766-D498-4D10-A467-30788856CF05}" srcId="{B6DF79A4-9A71-4E81-AA66-EDAA42112F43}" destId="{6C1D374E-25FF-4B21-9640-7E8119D53057}" srcOrd="3" destOrd="0" parTransId="{78D08B0C-E3BF-42BD-A7DA-680A4B2AC189}" sibTransId="{9971D17F-85BC-485B-80F8-7471CE4BCB1C}"/>
    <dgm:cxn modelId="{2F37F488-0D8D-4FD9-8E0E-BC447421123A}" srcId="{B6DF79A4-9A71-4E81-AA66-EDAA42112F43}" destId="{DEFD9E4B-0FC4-4E61-802C-C03A72176E44}" srcOrd="0" destOrd="0" parTransId="{A3C81C63-E064-4CA1-9C4E-2884DED2AD2C}" sibTransId="{C3931294-C180-4A88-B30A-06993AB974DA}"/>
    <dgm:cxn modelId="{52E08591-7AFF-4BCE-A3CC-1984452554E1}" type="presOf" srcId="{DEFD9E4B-0FC4-4E61-802C-C03A72176E44}" destId="{2EC342AA-F379-4EC3-81E7-3A314FEB27BA}" srcOrd="0" destOrd="0" presId="urn:microsoft.com/office/officeart/2005/8/layout/vList2"/>
    <dgm:cxn modelId="{14282DAF-CD76-416B-B85D-11C79B2E8033}" type="presOf" srcId="{1504DA66-F231-438D-89C2-AC87EBA840DD}" destId="{4DEBA0C4-D88E-489F-82C4-1400DA7B412D}" srcOrd="0" destOrd="0" presId="urn:microsoft.com/office/officeart/2005/8/layout/vList2"/>
    <dgm:cxn modelId="{76A9BFE3-6D08-4FEF-912F-A2A09A04AB17}" srcId="{B6DF79A4-9A71-4E81-AA66-EDAA42112F43}" destId="{1504DA66-F231-438D-89C2-AC87EBA840DD}" srcOrd="1" destOrd="0" parTransId="{422ABE3B-922D-430B-B25F-E91C3646DED9}" sibTransId="{3C0CB60D-9FA7-4CE5-914B-F71B9764E546}"/>
    <dgm:cxn modelId="{D60A5170-7EFD-4F17-8C5E-F63E7836D57E}" type="presParOf" srcId="{393F9490-9950-4C70-A54B-4737EBC4B0C4}" destId="{2EC342AA-F379-4EC3-81E7-3A314FEB27BA}" srcOrd="0" destOrd="0" presId="urn:microsoft.com/office/officeart/2005/8/layout/vList2"/>
    <dgm:cxn modelId="{535A23F4-EB80-4516-84EB-011C863AB235}" type="presParOf" srcId="{393F9490-9950-4C70-A54B-4737EBC4B0C4}" destId="{F5C83558-6C97-4BD6-A7DC-22376F1CC153}" srcOrd="1" destOrd="0" presId="urn:microsoft.com/office/officeart/2005/8/layout/vList2"/>
    <dgm:cxn modelId="{A98AC23C-6B82-422E-BB92-FC705C0E3E49}" type="presParOf" srcId="{393F9490-9950-4C70-A54B-4737EBC4B0C4}" destId="{4DEBA0C4-D88E-489F-82C4-1400DA7B412D}" srcOrd="2" destOrd="0" presId="urn:microsoft.com/office/officeart/2005/8/layout/vList2"/>
    <dgm:cxn modelId="{D7D3557E-01F2-49CC-8482-58AC13AF1C39}" type="presParOf" srcId="{393F9490-9950-4C70-A54B-4737EBC4B0C4}" destId="{852179D1-571E-4C4E-9B50-3D7B0F016ACD}" srcOrd="3" destOrd="0" presId="urn:microsoft.com/office/officeart/2005/8/layout/vList2"/>
    <dgm:cxn modelId="{CD162243-992B-4789-9A30-5A7C50FA2E15}" type="presParOf" srcId="{393F9490-9950-4C70-A54B-4737EBC4B0C4}" destId="{752776A6-C020-4E7F-94E2-8D463C0781DF}" srcOrd="4" destOrd="0" presId="urn:microsoft.com/office/officeart/2005/8/layout/vList2"/>
    <dgm:cxn modelId="{063C1A92-788B-4387-88BF-4556FB27A7E5}" type="presParOf" srcId="{393F9490-9950-4C70-A54B-4737EBC4B0C4}" destId="{170FE775-ED93-4D9B-B184-2CF84F7ED28D}" srcOrd="5" destOrd="0" presId="urn:microsoft.com/office/officeart/2005/8/layout/vList2"/>
    <dgm:cxn modelId="{56E29BBE-1CB0-4256-BC4E-58A6775AAB44}" type="presParOf" srcId="{393F9490-9950-4C70-A54B-4737EBC4B0C4}" destId="{006D5D51-C406-4907-A46D-0904F086896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D9E4B-0FC4-4E61-802C-C03A72176E44}">
      <dgm:prSet custT="1"/>
      <dgm:spPr/>
      <dgm:t>
        <a:bodyPr/>
        <a:lstStyle/>
        <a:p>
          <a:r>
            <a:rPr lang="en-US" sz="2000" dirty="0"/>
            <a:t>How to add Color Layouts to Custom Reports </a:t>
          </a:r>
        </a:p>
      </dgm:t>
    </dgm:pt>
    <dgm:pt modelId="{A3C81C63-E064-4CA1-9C4E-2884DED2AD2C}" type="parTrans" cxnId="{2F37F488-0D8D-4FD9-8E0E-BC447421123A}">
      <dgm:prSet/>
      <dgm:spPr/>
      <dgm:t>
        <a:bodyPr/>
        <a:lstStyle/>
        <a:p>
          <a:endParaRPr lang="en-US"/>
        </a:p>
      </dgm:t>
    </dgm:pt>
    <dgm:pt modelId="{C3931294-C180-4A88-B30A-06993AB974DA}" type="sibTrans" cxnId="{2F37F488-0D8D-4FD9-8E0E-BC447421123A}">
      <dgm:prSet/>
      <dgm:spPr/>
      <dgm:t>
        <a:bodyPr/>
        <a:lstStyle/>
        <a:p>
          <a:endParaRPr lang="en-US"/>
        </a:p>
      </dgm:t>
    </dgm:pt>
    <dgm:pt modelId="{1504DA66-F231-438D-89C2-AC87EBA840DD}">
      <dgm:prSet custT="1"/>
      <dgm:spPr/>
      <dgm:t>
        <a:bodyPr/>
        <a:lstStyle/>
        <a:p>
          <a:r>
            <a:rPr lang="en-US" sz="2000" dirty="0"/>
            <a:t>  Security Settings for Custom Reports</a:t>
          </a:r>
        </a:p>
      </dgm:t>
    </dgm:pt>
    <dgm:pt modelId="{422ABE3B-922D-430B-B25F-E91C3646DED9}" type="parTrans" cxnId="{76A9BFE3-6D08-4FEF-912F-A2A09A04AB17}">
      <dgm:prSet/>
      <dgm:spPr/>
      <dgm:t>
        <a:bodyPr/>
        <a:lstStyle/>
        <a:p>
          <a:endParaRPr lang="en-US"/>
        </a:p>
      </dgm:t>
    </dgm:pt>
    <dgm:pt modelId="{3C0CB60D-9FA7-4CE5-914B-F71B9764E546}" type="sibTrans" cxnId="{76A9BFE3-6D08-4FEF-912F-A2A09A04AB17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2EC342AA-F379-4EC3-81E7-3A314FEB27BA}" type="pres">
      <dgm:prSet presAssocID="{DEFD9E4B-0FC4-4E61-802C-C03A72176E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C83558-6C97-4BD6-A7DC-22376F1CC153}" type="pres">
      <dgm:prSet presAssocID="{C3931294-C180-4A88-B30A-06993AB974DA}" presName="spacer" presStyleCnt="0"/>
      <dgm:spPr/>
    </dgm:pt>
    <dgm:pt modelId="{4DEBA0C4-D88E-489F-82C4-1400DA7B412D}" type="pres">
      <dgm:prSet presAssocID="{1504DA66-F231-438D-89C2-AC87EBA840D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2F37F488-0D8D-4FD9-8E0E-BC447421123A}" srcId="{B6DF79A4-9A71-4E81-AA66-EDAA42112F43}" destId="{DEFD9E4B-0FC4-4E61-802C-C03A72176E44}" srcOrd="0" destOrd="0" parTransId="{A3C81C63-E064-4CA1-9C4E-2884DED2AD2C}" sibTransId="{C3931294-C180-4A88-B30A-06993AB974DA}"/>
    <dgm:cxn modelId="{52E08591-7AFF-4BCE-A3CC-1984452554E1}" type="presOf" srcId="{DEFD9E4B-0FC4-4E61-802C-C03A72176E44}" destId="{2EC342AA-F379-4EC3-81E7-3A314FEB27BA}" srcOrd="0" destOrd="0" presId="urn:microsoft.com/office/officeart/2005/8/layout/vList2"/>
    <dgm:cxn modelId="{14282DAF-CD76-416B-B85D-11C79B2E8033}" type="presOf" srcId="{1504DA66-F231-438D-89C2-AC87EBA840DD}" destId="{4DEBA0C4-D88E-489F-82C4-1400DA7B412D}" srcOrd="0" destOrd="0" presId="urn:microsoft.com/office/officeart/2005/8/layout/vList2"/>
    <dgm:cxn modelId="{76A9BFE3-6D08-4FEF-912F-A2A09A04AB17}" srcId="{B6DF79A4-9A71-4E81-AA66-EDAA42112F43}" destId="{1504DA66-F231-438D-89C2-AC87EBA840DD}" srcOrd="1" destOrd="0" parTransId="{422ABE3B-922D-430B-B25F-E91C3646DED9}" sibTransId="{3C0CB60D-9FA7-4CE5-914B-F71B9764E546}"/>
    <dgm:cxn modelId="{D60A5170-7EFD-4F17-8C5E-F63E7836D57E}" type="presParOf" srcId="{393F9490-9950-4C70-A54B-4737EBC4B0C4}" destId="{2EC342AA-F379-4EC3-81E7-3A314FEB27BA}" srcOrd="0" destOrd="0" presId="urn:microsoft.com/office/officeart/2005/8/layout/vList2"/>
    <dgm:cxn modelId="{535A23F4-EB80-4516-84EB-011C863AB235}" type="presParOf" srcId="{393F9490-9950-4C70-A54B-4737EBC4B0C4}" destId="{F5C83558-6C97-4BD6-A7DC-22376F1CC153}" srcOrd="1" destOrd="0" presId="urn:microsoft.com/office/officeart/2005/8/layout/vList2"/>
    <dgm:cxn modelId="{A98AC23C-6B82-422E-BB92-FC705C0E3E49}" type="presParOf" srcId="{393F9490-9950-4C70-A54B-4737EBC4B0C4}" destId="{4DEBA0C4-D88E-489F-82C4-1400DA7B412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42AA-F379-4EC3-81E7-3A314FEB27BA}">
      <dsp:nvSpPr>
        <dsp:cNvPr id="0" name=""/>
        <dsp:cNvSpPr/>
      </dsp:nvSpPr>
      <dsp:spPr>
        <a:xfrm>
          <a:off x="0" y="9919"/>
          <a:ext cx="7969826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Navigating to Custom Reports </a:t>
          </a:r>
        </a:p>
      </dsp:txBody>
      <dsp:txXfrm>
        <a:off x="54830" y="64749"/>
        <a:ext cx="7860166" cy="1013540"/>
      </dsp:txXfrm>
    </dsp:sp>
    <dsp:sp modelId="{4DEBA0C4-D88E-489F-82C4-1400DA7B412D}">
      <dsp:nvSpPr>
        <dsp:cNvPr id="0" name=""/>
        <dsp:cNvSpPr/>
      </dsp:nvSpPr>
      <dsp:spPr>
        <a:xfrm>
          <a:off x="0" y="1305919"/>
          <a:ext cx="7969826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Creating &amp; Editing Custom Reports </a:t>
          </a:r>
        </a:p>
      </dsp:txBody>
      <dsp:txXfrm>
        <a:off x="54830" y="1360749"/>
        <a:ext cx="7860166" cy="1013540"/>
      </dsp:txXfrm>
    </dsp:sp>
    <dsp:sp modelId="{752776A6-C020-4E7F-94E2-8D463C0781DF}">
      <dsp:nvSpPr>
        <dsp:cNvPr id="0" name=""/>
        <dsp:cNvSpPr/>
      </dsp:nvSpPr>
      <dsp:spPr>
        <a:xfrm>
          <a:off x="0" y="2601919"/>
          <a:ext cx="7969826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Creating Custom Report Items</a:t>
          </a:r>
        </a:p>
      </dsp:txBody>
      <dsp:txXfrm>
        <a:off x="54830" y="2656749"/>
        <a:ext cx="7860166" cy="1013540"/>
      </dsp:txXfrm>
    </dsp:sp>
    <dsp:sp modelId="{006D5D51-C406-4907-A46D-0904F0868961}">
      <dsp:nvSpPr>
        <dsp:cNvPr id="0" name=""/>
        <dsp:cNvSpPr/>
      </dsp:nvSpPr>
      <dsp:spPr>
        <a:xfrm>
          <a:off x="0" y="3897919"/>
          <a:ext cx="7969826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Printing Options for Custom Reports</a:t>
          </a:r>
        </a:p>
      </dsp:txBody>
      <dsp:txXfrm>
        <a:off x="54830" y="3952749"/>
        <a:ext cx="7860166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42AA-F379-4EC3-81E7-3A314FEB27BA}">
      <dsp:nvSpPr>
        <dsp:cNvPr id="0" name=""/>
        <dsp:cNvSpPr/>
      </dsp:nvSpPr>
      <dsp:spPr>
        <a:xfrm>
          <a:off x="0" y="1205118"/>
          <a:ext cx="796982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to add Color Layouts to Custom Reports </a:t>
          </a:r>
        </a:p>
      </dsp:txBody>
      <dsp:txXfrm>
        <a:off x="59399" y="1264517"/>
        <a:ext cx="7851028" cy="1098002"/>
      </dsp:txXfrm>
    </dsp:sp>
    <dsp:sp modelId="{4DEBA0C4-D88E-489F-82C4-1400DA7B412D}">
      <dsp:nvSpPr>
        <dsp:cNvPr id="0" name=""/>
        <dsp:cNvSpPr/>
      </dsp:nvSpPr>
      <dsp:spPr>
        <a:xfrm>
          <a:off x="0" y="2609119"/>
          <a:ext cx="796982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Security Settings for Custom Reports</a:t>
          </a:r>
        </a:p>
      </dsp:txBody>
      <dsp:txXfrm>
        <a:off x="59399" y="2668518"/>
        <a:ext cx="785102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01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9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75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18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2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5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998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3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hyperlink" Target="https://support.aeries.com/support/solutions/articles/14000070365-custom-report-builder-tables-and-security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hyperlink" Target="https://support.aeries.com/support/solutions/articles/14000070372-custom-report-builder-over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11" Type="http://schemas.openxmlformats.org/officeDocument/2006/relationships/hyperlink" Target="https://support.aeries.com/support/solutions/folders/14000116336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.svg"/><Relationship Id="rId4" Type="http://schemas.openxmlformats.org/officeDocument/2006/relationships/image" Target="../media/image5.sv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1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9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2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142875" y="2331091"/>
            <a:ext cx="10118726" cy="9730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3133"/>
              </a:lnSpc>
            </a:pPr>
            <a:r>
              <a:rPr lang="en-US" sz="4000" b="1" dirty="0">
                <a:solidFill>
                  <a:srgbClr val="345BA9"/>
                </a:solidFill>
                <a:latin typeface="Nunito Sans"/>
              </a:rPr>
              <a:t>Custom Reports</a:t>
            </a:r>
            <a:r>
              <a:rPr lang="en-US" sz="3200" b="1" dirty="0">
                <a:solidFill>
                  <a:srgbClr val="345BA9"/>
                </a:solidFill>
                <a:latin typeface="Nunito Sans"/>
              </a:rPr>
              <a:t> </a:t>
            </a:r>
          </a:p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 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126AD-E9D0-E762-1E7C-97EF458D3243}"/>
              </a:ext>
            </a:extLst>
          </p:cNvPr>
          <p:cNvSpPr txBox="1"/>
          <p:nvPr/>
        </p:nvSpPr>
        <p:spPr>
          <a:xfrm>
            <a:off x="185256" y="443181"/>
            <a:ext cx="28546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Printing Options for Custom Reports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015934-42FC-D52A-74D1-B72F439B24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465" y="342944"/>
            <a:ext cx="5292395" cy="5716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046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531A-95D5-8F2A-0952-FC93B2051FA4}"/>
              </a:ext>
            </a:extLst>
          </p:cNvPr>
          <p:cNvSpPr txBox="1"/>
          <p:nvPr/>
        </p:nvSpPr>
        <p:spPr>
          <a:xfrm>
            <a:off x="462395" y="604792"/>
            <a:ext cx="27876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Security and Permissions for Custom Reports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B0BD6-AEFC-7CF7-A997-F30953388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8655" y="467170"/>
            <a:ext cx="6363051" cy="5923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76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EEEFF-B359-2786-45E7-BBEFE32F5B98}"/>
              </a:ext>
            </a:extLst>
          </p:cNvPr>
          <p:cNvSpPr txBox="1"/>
          <p:nvPr/>
        </p:nvSpPr>
        <p:spPr>
          <a:xfrm>
            <a:off x="516082" y="1552366"/>
            <a:ext cx="25954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Watch for more upcoming webinars!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D9970-8939-E292-53B1-488A23396A1E}"/>
              </a:ext>
            </a:extLst>
          </p:cNvPr>
          <p:cNvSpPr txBox="1"/>
          <p:nvPr/>
        </p:nvSpPr>
        <p:spPr>
          <a:xfrm>
            <a:off x="4152647" y="1242835"/>
            <a:ext cx="7372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Scheduling Process Dashboard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Setting up 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Class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Grade Reporting Process – GRD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State Testing – Accommodations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Attendance Dashboard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CALPADS Fall 2 Q &amp;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So Many More!!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6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We value your feedback!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50" y="3292474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367219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EC21-281B-CDBA-AAC0-F48A6403448D}"/>
              </a:ext>
            </a:extLst>
          </p:cNvPr>
          <p:cNvSpPr txBox="1"/>
          <p:nvPr/>
        </p:nvSpPr>
        <p:spPr>
          <a:xfrm>
            <a:off x="130176" y="3491904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Please take a few minutes to complete our survey and let us know how we can better serve you in the future! Have a great rest of your day.</a:t>
            </a:r>
          </a:p>
          <a:p>
            <a:pPr algn="ctr"/>
            <a:r>
              <a:rPr lang="en-US" sz="3600" dirty="0">
                <a:hlinkClick r:id="rId9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229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3149970"/>
            <a:chOff x="939800" y="3616590"/>
            <a:chExt cx="10312400" cy="314997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 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949927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3411689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4F78-04DE-9F92-2D93-6D66A9384B54}"/>
              </a:ext>
            </a:extLst>
          </p:cNvPr>
          <p:cNvSpPr txBox="1"/>
          <p:nvPr/>
        </p:nvSpPr>
        <p:spPr>
          <a:xfrm>
            <a:off x="3470700" y="3870274"/>
            <a:ext cx="57646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Custom Reports Video Series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2"/>
              </a:rPr>
              <a:t>Custom Report Builder - Overview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3"/>
              </a:rPr>
              <a:t>Custom Report Builder – Tables and Security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Athina Firman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Training Specialist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athinaf@aeries.com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Moderators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Deb McConnell – Aeries Trainer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		 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7060" y="12454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>
                <a:solidFill>
                  <a:srgbClr val="FFFFFF"/>
                </a:solidFill>
                <a:latin typeface="AeriesSansBold"/>
              </a:rPr>
              <a:t>Good morning, Aeries!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3E86-4495-D8F8-26D1-946087D44777}"/>
              </a:ext>
            </a:extLst>
          </p:cNvPr>
          <p:cNvSpPr txBox="1"/>
          <p:nvPr/>
        </p:nvSpPr>
        <p:spPr>
          <a:xfrm>
            <a:off x="2216621" y="2072173"/>
            <a:ext cx="8424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Keep topics to 30-45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Show &amp; Tell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Casual 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Time for Q&amp;A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Power Point and Recordings Posted</a:t>
            </a:r>
          </a:p>
        </p:txBody>
      </p:sp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753634"/>
              </p:ext>
            </p:extLst>
          </p:nvPr>
        </p:nvGraphicFramePr>
        <p:xfrm>
          <a:off x="3968750" y="991147"/>
          <a:ext cx="7969826" cy="50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894964"/>
              </p:ext>
            </p:extLst>
          </p:nvPr>
        </p:nvGraphicFramePr>
        <p:xfrm>
          <a:off x="3968750" y="991147"/>
          <a:ext cx="7969826" cy="50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406558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759783" y="217134"/>
            <a:ext cx="26565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Navigating to Custom Reports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0E5A6-C4AB-A181-EDE5-CDDAF5ECD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0" y="217134"/>
            <a:ext cx="6543150" cy="4264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0BB6FA-99A5-0E98-EC2F-383B98DF7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660" y="2770346"/>
            <a:ext cx="4352691" cy="387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0B6BF426-E35A-F5EE-F0A8-61C30D107B65}"/>
              </a:ext>
            </a:extLst>
          </p:cNvPr>
          <p:cNvSpPr/>
          <p:nvPr/>
        </p:nvSpPr>
        <p:spPr>
          <a:xfrm rot="10800000">
            <a:off x="4598632" y="1185446"/>
            <a:ext cx="452761" cy="26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BACAA3E-20DB-6231-793A-BAC2E3F1B4B5}"/>
              </a:ext>
            </a:extLst>
          </p:cNvPr>
          <p:cNvSpPr/>
          <p:nvPr/>
        </p:nvSpPr>
        <p:spPr>
          <a:xfrm rot="10800000">
            <a:off x="4598632" y="3373500"/>
            <a:ext cx="452761" cy="26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53C9AF7-FB63-507C-A3D1-F206135028B8}"/>
              </a:ext>
            </a:extLst>
          </p:cNvPr>
          <p:cNvSpPr/>
          <p:nvPr/>
        </p:nvSpPr>
        <p:spPr>
          <a:xfrm rot="10800000">
            <a:off x="4576289" y="4214826"/>
            <a:ext cx="452761" cy="26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33FB419-F025-E3F0-B36F-FFBBA3C3ED5A}"/>
              </a:ext>
            </a:extLst>
          </p:cNvPr>
          <p:cNvSpPr/>
          <p:nvPr/>
        </p:nvSpPr>
        <p:spPr>
          <a:xfrm>
            <a:off x="5559393" y="5134652"/>
            <a:ext cx="639817" cy="332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A0F54E4-5E32-528B-17C6-B793B92C3D92}"/>
              </a:ext>
            </a:extLst>
          </p:cNvPr>
          <p:cNvSpPr/>
          <p:nvPr/>
        </p:nvSpPr>
        <p:spPr>
          <a:xfrm rot="10800000">
            <a:off x="8420005" y="3423343"/>
            <a:ext cx="221941" cy="38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509BFE-0D53-0508-68CA-647210A199F3}"/>
              </a:ext>
            </a:extLst>
          </p:cNvPr>
          <p:cNvSpPr txBox="1"/>
          <p:nvPr/>
        </p:nvSpPr>
        <p:spPr>
          <a:xfrm>
            <a:off x="330200" y="2032000"/>
            <a:ext cx="2832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From the Navigation Tree: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School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Configurations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Custom Reports</a:t>
            </a:r>
          </a:p>
          <a:p>
            <a:pPr lvl="1"/>
            <a:r>
              <a:rPr lang="en-US" dirty="0"/>
              <a:t>             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View All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Custom Reports Tab</a:t>
            </a:r>
          </a:p>
        </p:txBody>
      </p:sp>
    </p:spTree>
    <p:extLst>
      <p:ext uri="{BB962C8B-B14F-4D97-AF65-F5344CB8AC3E}">
        <p14:creationId xmlns:p14="http://schemas.microsoft.com/office/powerpoint/2010/main" val="300801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83E2B-954E-DC5D-CF07-07CEF4C7EF1C}"/>
              </a:ext>
            </a:extLst>
          </p:cNvPr>
          <p:cNvSpPr txBox="1"/>
          <p:nvPr/>
        </p:nvSpPr>
        <p:spPr>
          <a:xfrm>
            <a:off x="352425" y="550724"/>
            <a:ext cx="3041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Creating Custom Report Items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03112-63F1-6F0C-2109-B54EDB908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262" y="400978"/>
            <a:ext cx="8712556" cy="2581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9DB73-0BF8-F31C-20B1-2C84889987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602" y="3791438"/>
            <a:ext cx="1690824" cy="2995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C41314-879F-F988-837A-C262133F8B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4824" y="2982897"/>
            <a:ext cx="5405530" cy="721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AC4A7021-926E-3651-C5A9-810535C87050}"/>
              </a:ext>
            </a:extLst>
          </p:cNvPr>
          <p:cNvSpPr/>
          <p:nvPr/>
        </p:nvSpPr>
        <p:spPr>
          <a:xfrm rot="5400000">
            <a:off x="6672287" y="3578374"/>
            <a:ext cx="417251" cy="84337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D9439-D4E1-72BB-0F54-C07202BFAF53}"/>
              </a:ext>
            </a:extLst>
          </p:cNvPr>
          <p:cNvSpPr txBox="1"/>
          <p:nvPr/>
        </p:nvSpPr>
        <p:spPr>
          <a:xfrm>
            <a:off x="352425" y="2578100"/>
            <a:ext cx="2950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 Report Items are a list of Tables and Fields. </a:t>
            </a:r>
          </a:p>
          <a:p>
            <a:endParaRPr lang="en-US" dirty="0"/>
          </a:p>
          <a:p>
            <a:r>
              <a:rPr lang="en-US" dirty="0"/>
              <a:t>If there is not the appropriate selection in the Available Items, you can create a new item by navigating to Custom Report Items – Add New Report Item</a:t>
            </a:r>
          </a:p>
        </p:txBody>
      </p:sp>
    </p:spTree>
    <p:extLst>
      <p:ext uri="{BB962C8B-B14F-4D97-AF65-F5344CB8AC3E}">
        <p14:creationId xmlns:p14="http://schemas.microsoft.com/office/powerpoint/2010/main" val="41548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83E2B-954E-DC5D-CF07-07CEF4C7EF1C}"/>
              </a:ext>
            </a:extLst>
          </p:cNvPr>
          <p:cNvSpPr txBox="1"/>
          <p:nvPr/>
        </p:nvSpPr>
        <p:spPr>
          <a:xfrm>
            <a:off x="352425" y="550724"/>
            <a:ext cx="3041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Creating Custom Report Items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D9439-D4E1-72BB-0F54-C07202BFAF53}"/>
              </a:ext>
            </a:extLst>
          </p:cNvPr>
          <p:cNvSpPr txBox="1"/>
          <p:nvPr/>
        </p:nvSpPr>
        <p:spPr>
          <a:xfrm>
            <a:off x="352425" y="2578100"/>
            <a:ext cx="2950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 (Column Header)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Description (Legend)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Item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Enforce Security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1CD0F5-CDA3-DFA1-DB6A-4B4C0CDA0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6113" y="1999114"/>
            <a:ext cx="7995687" cy="2859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87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05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DEDA4-F01B-46B9-91B1-33B2AA91C0F3}"/>
              </a:ext>
            </a:extLst>
          </p:cNvPr>
          <p:cNvSpPr txBox="1"/>
          <p:nvPr/>
        </p:nvSpPr>
        <p:spPr>
          <a:xfrm>
            <a:off x="521953" y="704850"/>
            <a:ext cx="26895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Creating &amp; Editing Custom Reports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86F82-A4A2-2C2E-368A-9B6E59BAD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103" y="233085"/>
            <a:ext cx="3585344" cy="4143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B2104F-6FBD-E81F-4398-59B469429D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2544" y="333080"/>
            <a:ext cx="4048143" cy="2991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C1099B-129C-E7D0-A0A5-3F68655EE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0727" y="3533481"/>
            <a:ext cx="2943922" cy="3132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0252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9201</TotalTime>
  <Words>318</Words>
  <Application>Microsoft Office PowerPoint</Application>
  <PresentationFormat>Widescreen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Nunito Sans</vt:lpstr>
      <vt:lpstr>Nunito Sans SemiBold</vt:lpstr>
      <vt:lpstr>Arial</vt:lpstr>
      <vt:lpstr>Calibri</vt:lpstr>
      <vt:lpstr>-apple-system</vt:lpstr>
      <vt:lpstr>AeriesSansBold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Athina Firman</cp:lastModifiedBy>
  <cp:revision>23</cp:revision>
  <dcterms:created xsi:type="dcterms:W3CDTF">2020-10-12T22:05:31Z</dcterms:created>
  <dcterms:modified xsi:type="dcterms:W3CDTF">2023-01-12T16:41:10Z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