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1"/>
  </p:notesMasterIdLst>
  <p:sldIdLst>
    <p:sldId id="293" r:id="rId5"/>
    <p:sldId id="295" r:id="rId6"/>
    <p:sldId id="272" r:id="rId7"/>
    <p:sldId id="273" r:id="rId8"/>
    <p:sldId id="287" r:id="rId9"/>
    <p:sldId id="289" r:id="rId10"/>
    <p:sldId id="299" r:id="rId11"/>
    <p:sldId id="300" r:id="rId12"/>
    <p:sldId id="297" r:id="rId13"/>
    <p:sldId id="301" r:id="rId14"/>
    <p:sldId id="304" r:id="rId15"/>
    <p:sldId id="303" r:id="rId16"/>
    <p:sldId id="302" r:id="rId17"/>
    <p:sldId id="298" r:id="rId18"/>
    <p:sldId id="305" r:id="rId19"/>
    <p:sldId id="288" r:id="rId20"/>
  </p:sldIdLst>
  <p:sldSz cx="12192000" cy="6858000"/>
  <p:notesSz cx="6858000" cy="9144000"/>
  <p:embeddedFontLst>
    <p:embeddedFont>
      <p:font typeface="AeriesSansBold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 Sans" pitchFamily="2" charset="0"/>
      <p:regular r:id="rId27"/>
      <p:bold r:id="rId28"/>
      <p:italic r:id="rId29"/>
      <p:boldItalic r:id="rId30"/>
    </p:embeddedFont>
    <p:embeddedFont>
      <p:font typeface="Nunito Sans SemiBold" pitchFamily="2" charset="0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BA9"/>
    <a:srgbClr val="A5BAE3"/>
    <a:srgbClr val="0F346F"/>
    <a:srgbClr val="164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7AF56-4D26-4602-8914-688D7BDD6113}" v="85" dt="2022-11-17T14:45:57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y Madrid" userId="b4f1868d8c1199bc" providerId="LiveId" clId="{7107AF56-4D26-4602-8914-688D7BDD6113}"/>
    <pc:docChg chg="undo custSel addSld delSld modSld sldOrd">
      <pc:chgData name="Sandy Madrid" userId="b4f1868d8c1199bc" providerId="LiveId" clId="{7107AF56-4D26-4602-8914-688D7BDD6113}" dt="2022-11-17T14:47:34.173" v="6034" actId="1076"/>
      <pc:docMkLst>
        <pc:docMk/>
      </pc:docMkLst>
      <pc:sldChg chg="del">
        <pc:chgData name="Sandy Madrid" userId="b4f1868d8c1199bc" providerId="LiveId" clId="{7107AF56-4D26-4602-8914-688D7BDD6113}" dt="2022-11-17T14:09:35.602" v="5061" actId="47"/>
        <pc:sldMkLst>
          <pc:docMk/>
          <pc:sldMk cId="0" sldId="267"/>
        </pc:sldMkLst>
      </pc:sldChg>
      <pc:sldChg chg="del">
        <pc:chgData name="Sandy Madrid" userId="b4f1868d8c1199bc" providerId="LiveId" clId="{7107AF56-4D26-4602-8914-688D7BDD6113}" dt="2022-11-17T14:09:37.597" v="5062" actId="47"/>
        <pc:sldMkLst>
          <pc:docMk/>
          <pc:sldMk cId="0" sldId="268"/>
        </pc:sldMkLst>
      </pc:sldChg>
      <pc:sldChg chg="del">
        <pc:chgData name="Sandy Madrid" userId="b4f1868d8c1199bc" providerId="LiveId" clId="{7107AF56-4D26-4602-8914-688D7BDD6113}" dt="2022-11-17T14:09:38.257" v="5063" actId="47"/>
        <pc:sldMkLst>
          <pc:docMk/>
          <pc:sldMk cId="0" sldId="269"/>
        </pc:sldMkLst>
      </pc:sldChg>
      <pc:sldChg chg="del">
        <pc:chgData name="Sandy Madrid" userId="b4f1868d8c1199bc" providerId="LiveId" clId="{7107AF56-4D26-4602-8914-688D7BDD6113}" dt="2022-11-17T14:09:38.917" v="5064" actId="47"/>
        <pc:sldMkLst>
          <pc:docMk/>
          <pc:sldMk cId="0" sldId="270"/>
        </pc:sldMkLst>
      </pc:sldChg>
      <pc:sldChg chg="del">
        <pc:chgData name="Sandy Madrid" userId="b4f1868d8c1199bc" providerId="LiveId" clId="{7107AF56-4D26-4602-8914-688D7BDD6113}" dt="2022-11-17T14:09:41.165" v="5065" actId="47"/>
        <pc:sldMkLst>
          <pc:docMk/>
          <pc:sldMk cId="0" sldId="271"/>
        </pc:sldMkLst>
      </pc:sldChg>
      <pc:sldChg chg="modSp mod">
        <pc:chgData name="Sandy Madrid" userId="b4f1868d8c1199bc" providerId="LiveId" clId="{7107AF56-4D26-4602-8914-688D7BDD6113}" dt="2022-11-15T06:14:38.259" v="323" actId="20577"/>
        <pc:sldMkLst>
          <pc:docMk/>
          <pc:sldMk cId="0" sldId="272"/>
        </pc:sldMkLst>
        <pc:spChg chg="mod">
          <ac:chgData name="Sandy Madrid" userId="b4f1868d8c1199bc" providerId="LiveId" clId="{7107AF56-4D26-4602-8914-688D7BDD6113}" dt="2022-11-15T06:14:38.259" v="323" actId="20577"/>
          <ac:spMkLst>
            <pc:docMk/>
            <pc:sldMk cId="0" sldId="272"/>
            <ac:spMk id="5" creationId="{00000000-0000-0000-0000-000000000000}"/>
          </ac:spMkLst>
        </pc:spChg>
      </pc:sldChg>
      <pc:sldChg chg="modSp mod">
        <pc:chgData name="Sandy Madrid" userId="b4f1868d8c1199bc" providerId="LiveId" clId="{7107AF56-4D26-4602-8914-688D7BDD6113}" dt="2022-11-17T14:11:34.418" v="5120" actId="5793"/>
        <pc:sldMkLst>
          <pc:docMk/>
          <pc:sldMk cId="0" sldId="273"/>
        </pc:sldMkLst>
        <pc:spChg chg="mod">
          <ac:chgData name="Sandy Madrid" userId="b4f1868d8c1199bc" providerId="LiveId" clId="{7107AF56-4D26-4602-8914-688D7BDD6113}" dt="2022-11-17T14:11:34.418" v="5120" actId="5793"/>
          <ac:spMkLst>
            <pc:docMk/>
            <pc:sldMk cId="0" sldId="273"/>
            <ac:spMk id="4" creationId="{00000000-0000-0000-0000-000000000000}"/>
          </ac:spMkLst>
        </pc:spChg>
      </pc:sldChg>
      <pc:sldChg chg="del">
        <pc:chgData name="Sandy Madrid" userId="b4f1868d8c1199bc" providerId="LiveId" clId="{7107AF56-4D26-4602-8914-688D7BDD6113}" dt="2022-11-17T14:11:45.470" v="5121" actId="47"/>
        <pc:sldMkLst>
          <pc:docMk/>
          <pc:sldMk cId="0" sldId="274"/>
        </pc:sldMkLst>
      </pc:sldChg>
      <pc:sldChg chg="del">
        <pc:chgData name="Sandy Madrid" userId="b4f1868d8c1199bc" providerId="LiveId" clId="{7107AF56-4D26-4602-8914-688D7BDD6113}" dt="2022-11-17T14:11:48.907" v="5122" actId="47"/>
        <pc:sldMkLst>
          <pc:docMk/>
          <pc:sldMk cId="0" sldId="275"/>
        </pc:sldMkLst>
      </pc:sldChg>
      <pc:sldChg chg="del">
        <pc:chgData name="Sandy Madrid" userId="b4f1868d8c1199bc" providerId="LiveId" clId="{7107AF56-4D26-4602-8914-688D7BDD6113}" dt="2022-11-17T14:11:49.864" v="5123" actId="47"/>
        <pc:sldMkLst>
          <pc:docMk/>
          <pc:sldMk cId="0" sldId="276"/>
        </pc:sldMkLst>
      </pc:sldChg>
      <pc:sldChg chg="del">
        <pc:chgData name="Sandy Madrid" userId="b4f1868d8c1199bc" providerId="LiveId" clId="{7107AF56-4D26-4602-8914-688D7BDD6113}" dt="2022-11-17T14:11:53.412" v="5126" actId="47"/>
        <pc:sldMkLst>
          <pc:docMk/>
          <pc:sldMk cId="0" sldId="277"/>
        </pc:sldMkLst>
      </pc:sldChg>
      <pc:sldChg chg="del">
        <pc:chgData name="Sandy Madrid" userId="b4f1868d8c1199bc" providerId="LiveId" clId="{7107AF56-4D26-4602-8914-688D7BDD6113}" dt="2022-11-17T14:11:54.213" v="5127" actId="47"/>
        <pc:sldMkLst>
          <pc:docMk/>
          <pc:sldMk cId="0" sldId="278"/>
        </pc:sldMkLst>
      </pc:sldChg>
      <pc:sldChg chg="del">
        <pc:chgData name="Sandy Madrid" userId="b4f1868d8c1199bc" providerId="LiveId" clId="{7107AF56-4D26-4602-8914-688D7BDD6113}" dt="2022-11-17T14:11:55.283" v="5128" actId="47"/>
        <pc:sldMkLst>
          <pc:docMk/>
          <pc:sldMk cId="0" sldId="282"/>
        </pc:sldMkLst>
      </pc:sldChg>
      <pc:sldChg chg="del">
        <pc:chgData name="Sandy Madrid" userId="b4f1868d8c1199bc" providerId="LiveId" clId="{7107AF56-4D26-4602-8914-688D7BDD6113}" dt="2022-11-17T14:11:56.038" v="5129" actId="47"/>
        <pc:sldMkLst>
          <pc:docMk/>
          <pc:sldMk cId="0" sldId="283"/>
        </pc:sldMkLst>
      </pc:sldChg>
      <pc:sldChg chg="del">
        <pc:chgData name="Sandy Madrid" userId="b4f1868d8c1199bc" providerId="LiveId" clId="{7107AF56-4D26-4602-8914-688D7BDD6113}" dt="2022-11-17T14:09:32.368" v="5060" actId="2696"/>
        <pc:sldMkLst>
          <pc:docMk/>
          <pc:sldMk cId="0" sldId="284"/>
        </pc:sldMkLst>
      </pc:sldChg>
      <pc:sldChg chg="modSp mod">
        <pc:chgData name="Sandy Madrid" userId="b4f1868d8c1199bc" providerId="LiveId" clId="{7107AF56-4D26-4602-8914-688D7BDD6113}" dt="2022-11-17T14:13:26.584" v="5157" actId="20577"/>
        <pc:sldMkLst>
          <pc:docMk/>
          <pc:sldMk cId="0" sldId="287"/>
        </pc:sldMkLst>
        <pc:spChg chg="mod">
          <ac:chgData name="Sandy Madrid" userId="b4f1868d8c1199bc" providerId="LiveId" clId="{7107AF56-4D26-4602-8914-688D7BDD6113}" dt="2022-11-17T14:12:25.449" v="5148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Sandy Madrid" userId="b4f1868d8c1199bc" providerId="LiveId" clId="{7107AF56-4D26-4602-8914-688D7BDD6113}" dt="2022-11-17T14:13:26.584" v="5157" actId="20577"/>
          <ac:spMkLst>
            <pc:docMk/>
            <pc:sldMk cId="0" sldId="287"/>
            <ac:spMk id="3" creationId="{00000000-0000-0000-0000-000000000000}"/>
          </ac:spMkLst>
        </pc:spChg>
      </pc:sldChg>
      <pc:sldChg chg="modSp mod ord">
        <pc:chgData name="Sandy Madrid" userId="b4f1868d8c1199bc" providerId="LiveId" clId="{7107AF56-4D26-4602-8914-688D7BDD6113}" dt="2022-11-17T14:41:50.181" v="5927" actId="1076"/>
        <pc:sldMkLst>
          <pc:docMk/>
          <pc:sldMk cId="0" sldId="288"/>
        </pc:sldMkLst>
        <pc:spChg chg="mod">
          <ac:chgData name="Sandy Madrid" userId="b4f1868d8c1199bc" providerId="LiveId" clId="{7107AF56-4D26-4602-8914-688D7BDD6113}" dt="2022-11-17T14:26:54.198" v="5396" actId="20577"/>
          <ac:spMkLst>
            <pc:docMk/>
            <pc:sldMk cId="0" sldId="288"/>
            <ac:spMk id="17" creationId="{C151046C-73CB-6387-357A-6F791636F3E0}"/>
          </ac:spMkLst>
        </pc:spChg>
        <pc:spChg chg="mod">
          <ac:chgData name="Sandy Madrid" userId="b4f1868d8c1199bc" providerId="LiveId" clId="{7107AF56-4D26-4602-8914-688D7BDD6113}" dt="2022-11-17T14:41:50.181" v="5927" actId="1076"/>
          <ac:spMkLst>
            <pc:docMk/>
            <pc:sldMk cId="0" sldId="288"/>
            <ac:spMk id="18" creationId="{8862EE14-0123-2CD8-E706-16F1FDCAB9F5}"/>
          </ac:spMkLst>
        </pc:spChg>
      </pc:sldChg>
      <pc:sldChg chg="addSp delSp modSp mod ord">
        <pc:chgData name="Sandy Madrid" userId="b4f1868d8c1199bc" providerId="LiveId" clId="{7107AF56-4D26-4602-8914-688D7BDD6113}" dt="2022-11-17T14:20:46.908" v="5269" actId="20577"/>
        <pc:sldMkLst>
          <pc:docMk/>
          <pc:sldMk cId="0" sldId="289"/>
        </pc:sldMkLst>
        <pc:spChg chg="mod">
          <ac:chgData name="Sandy Madrid" userId="b4f1868d8c1199bc" providerId="LiveId" clId="{7107AF56-4D26-4602-8914-688D7BDD6113}" dt="2022-11-16T03:10:59.305" v="967" actId="1076"/>
          <ac:spMkLst>
            <pc:docMk/>
            <pc:sldMk cId="0" sldId="289"/>
            <ac:spMk id="5" creationId="{00000000-0000-0000-0000-000000000000}"/>
          </ac:spMkLst>
        </pc:spChg>
        <pc:spChg chg="mod">
          <ac:chgData name="Sandy Madrid" userId="b4f1868d8c1199bc" providerId="LiveId" clId="{7107AF56-4D26-4602-8914-688D7BDD6113}" dt="2022-11-17T14:20:46.908" v="5269" actId="20577"/>
          <ac:spMkLst>
            <pc:docMk/>
            <pc:sldMk cId="0" sldId="289"/>
            <ac:spMk id="6" creationId="{00000000-0000-0000-0000-000000000000}"/>
          </ac:spMkLst>
        </pc:spChg>
        <pc:spChg chg="mod">
          <ac:chgData name="Sandy Madrid" userId="b4f1868d8c1199bc" providerId="LiveId" clId="{7107AF56-4D26-4602-8914-688D7BDD6113}" dt="2022-11-16T03:42:13.447" v="1590" actId="1076"/>
          <ac:spMkLst>
            <pc:docMk/>
            <pc:sldMk cId="0" sldId="289"/>
            <ac:spMk id="7" creationId="{00000000-0000-0000-0000-000000000000}"/>
          </ac:spMkLst>
        </pc:spChg>
        <pc:spChg chg="mod">
          <ac:chgData name="Sandy Madrid" userId="b4f1868d8c1199bc" providerId="LiveId" clId="{7107AF56-4D26-4602-8914-688D7BDD6113}" dt="2022-11-16T03:30:00.462" v="1391" actId="1076"/>
          <ac:spMkLst>
            <pc:docMk/>
            <pc:sldMk cId="0" sldId="289"/>
            <ac:spMk id="8" creationId="{00000000-0000-0000-0000-000000000000}"/>
          </ac:spMkLst>
        </pc:spChg>
        <pc:spChg chg="add del mod">
          <ac:chgData name="Sandy Madrid" userId="b4f1868d8c1199bc" providerId="LiveId" clId="{7107AF56-4D26-4602-8914-688D7BDD6113}" dt="2022-11-16T03:42:48.262" v="1596"/>
          <ac:spMkLst>
            <pc:docMk/>
            <pc:sldMk cId="0" sldId="289"/>
            <ac:spMk id="13" creationId="{D0F4C6FA-FE8F-C15E-F0C6-0BEADDB4D196}"/>
          </ac:spMkLst>
        </pc:spChg>
        <pc:spChg chg="add mod">
          <ac:chgData name="Sandy Madrid" userId="b4f1868d8c1199bc" providerId="LiveId" clId="{7107AF56-4D26-4602-8914-688D7BDD6113}" dt="2022-11-16T03:42:20.823" v="1591" actId="1076"/>
          <ac:spMkLst>
            <pc:docMk/>
            <pc:sldMk cId="0" sldId="289"/>
            <ac:spMk id="14" creationId="{378A3C86-9EF7-F61B-32A9-7F9844982108}"/>
          </ac:spMkLst>
        </pc:spChg>
        <pc:picChg chg="mod">
          <ac:chgData name="Sandy Madrid" userId="b4f1868d8c1199bc" providerId="LiveId" clId="{7107AF56-4D26-4602-8914-688D7BDD6113}" dt="2022-11-16T03:11:04.121" v="968" actId="1076"/>
          <ac:picMkLst>
            <pc:docMk/>
            <pc:sldMk cId="0" sldId="289"/>
            <ac:picMk id="3" creationId="{00000000-0000-0000-0000-000000000000}"/>
          </ac:picMkLst>
        </pc:picChg>
        <pc:picChg chg="mod">
          <ac:chgData name="Sandy Madrid" userId="b4f1868d8c1199bc" providerId="LiveId" clId="{7107AF56-4D26-4602-8914-688D7BDD6113}" dt="2022-11-16T03:30:01.517" v="1393" actId="1076"/>
          <ac:picMkLst>
            <pc:docMk/>
            <pc:sldMk cId="0" sldId="289"/>
            <ac:picMk id="4" creationId="{00000000-0000-0000-0000-000000000000}"/>
          </ac:picMkLst>
        </pc:picChg>
        <pc:picChg chg="add mod">
          <ac:chgData name="Sandy Madrid" userId="b4f1868d8c1199bc" providerId="LiveId" clId="{7107AF56-4D26-4602-8914-688D7BDD6113}" dt="2022-11-16T03:20:42.432" v="1150" actId="1076"/>
          <ac:picMkLst>
            <pc:docMk/>
            <pc:sldMk cId="0" sldId="289"/>
            <ac:picMk id="10" creationId="{45D87764-B216-5491-5461-4807B126731C}"/>
          </ac:picMkLst>
        </pc:picChg>
        <pc:picChg chg="add mod">
          <ac:chgData name="Sandy Madrid" userId="b4f1868d8c1199bc" providerId="LiveId" clId="{7107AF56-4D26-4602-8914-688D7BDD6113}" dt="2022-11-16T03:43:01.639" v="1598" actId="1076"/>
          <ac:picMkLst>
            <pc:docMk/>
            <pc:sldMk cId="0" sldId="289"/>
            <ac:picMk id="12" creationId="{C06715CF-44D5-109F-B5FD-0F91B09FBF0C}"/>
          </ac:picMkLst>
        </pc:picChg>
      </pc:sldChg>
      <pc:sldChg chg="addSp del mod ord">
        <pc:chgData name="Sandy Madrid" userId="b4f1868d8c1199bc" providerId="LiveId" clId="{7107AF56-4D26-4602-8914-688D7BDD6113}" dt="2022-11-17T14:25:19.400" v="5331" actId="47"/>
        <pc:sldMkLst>
          <pc:docMk/>
          <pc:sldMk cId="0" sldId="290"/>
        </pc:sldMkLst>
        <pc:inkChg chg="add">
          <ac:chgData name="Sandy Madrid" userId="b4f1868d8c1199bc" providerId="LiveId" clId="{7107AF56-4D26-4602-8914-688D7BDD6113}" dt="2022-11-17T02:18:05.779" v="3935" actId="9405"/>
          <ac:inkMkLst>
            <pc:docMk/>
            <pc:sldMk cId="0" sldId="290"/>
            <ac:inkMk id="3" creationId="{607EA63D-387D-2573-B97A-EB22DB3F02BF}"/>
          </ac:inkMkLst>
        </pc:inkChg>
        <pc:inkChg chg="add">
          <ac:chgData name="Sandy Madrid" userId="b4f1868d8c1199bc" providerId="LiveId" clId="{7107AF56-4D26-4602-8914-688D7BDD6113}" dt="2022-11-17T02:18:23.317" v="3936" actId="9405"/>
          <ac:inkMkLst>
            <pc:docMk/>
            <pc:sldMk cId="0" sldId="290"/>
            <ac:inkMk id="4" creationId="{1F24506D-FFC4-2BA4-395D-8F221744A425}"/>
          </ac:inkMkLst>
        </pc:inkChg>
      </pc:sldChg>
      <pc:sldChg chg="del">
        <pc:chgData name="Sandy Madrid" userId="b4f1868d8c1199bc" providerId="LiveId" clId="{7107AF56-4D26-4602-8914-688D7BDD6113}" dt="2022-11-17T14:25:43.352" v="5333" actId="47"/>
        <pc:sldMkLst>
          <pc:docMk/>
          <pc:sldMk cId="0" sldId="291"/>
        </pc:sldMkLst>
      </pc:sldChg>
      <pc:sldChg chg="del">
        <pc:chgData name="Sandy Madrid" userId="b4f1868d8c1199bc" providerId="LiveId" clId="{7107AF56-4D26-4602-8914-688D7BDD6113}" dt="2022-11-17T14:11:51.024" v="5124" actId="47"/>
        <pc:sldMkLst>
          <pc:docMk/>
          <pc:sldMk cId="1622795599" sldId="292"/>
        </pc:sldMkLst>
      </pc:sldChg>
      <pc:sldChg chg="modSp mod">
        <pc:chgData name="Sandy Madrid" userId="b4f1868d8c1199bc" providerId="LiveId" clId="{7107AF56-4D26-4602-8914-688D7BDD6113}" dt="2022-11-15T06:08:53.664" v="26" actId="20577"/>
        <pc:sldMkLst>
          <pc:docMk/>
          <pc:sldMk cId="569788142" sldId="293"/>
        </pc:sldMkLst>
        <pc:spChg chg="mod">
          <ac:chgData name="Sandy Madrid" userId="b4f1868d8c1199bc" providerId="LiveId" clId="{7107AF56-4D26-4602-8914-688D7BDD6113}" dt="2022-11-15T06:08:53.664" v="26" actId="20577"/>
          <ac:spMkLst>
            <pc:docMk/>
            <pc:sldMk cId="569788142" sldId="293"/>
            <ac:spMk id="9" creationId="{93FB1506-9394-75DF-A306-B9E1F5689770}"/>
          </ac:spMkLst>
        </pc:spChg>
      </pc:sldChg>
      <pc:sldChg chg="del">
        <pc:chgData name="Sandy Madrid" userId="b4f1868d8c1199bc" providerId="LiveId" clId="{7107AF56-4D26-4602-8914-688D7BDD6113}" dt="2022-11-17T14:09:23.139" v="5059" actId="2696"/>
        <pc:sldMkLst>
          <pc:docMk/>
          <pc:sldMk cId="1868993392" sldId="294"/>
        </pc:sldMkLst>
      </pc:sldChg>
      <pc:sldChg chg="modSp mod">
        <pc:chgData name="Sandy Madrid" userId="b4f1868d8c1199bc" providerId="LiveId" clId="{7107AF56-4D26-4602-8914-688D7BDD6113}" dt="2022-11-15T06:12:30.579" v="256" actId="20577"/>
        <pc:sldMkLst>
          <pc:docMk/>
          <pc:sldMk cId="4113236485" sldId="295"/>
        </pc:sldMkLst>
        <pc:spChg chg="mod">
          <ac:chgData name="Sandy Madrid" userId="b4f1868d8c1199bc" providerId="LiveId" clId="{7107AF56-4D26-4602-8914-688D7BDD6113}" dt="2022-11-15T06:09:26.524" v="83" actId="20577"/>
          <ac:spMkLst>
            <pc:docMk/>
            <pc:sldMk cId="4113236485" sldId="295"/>
            <ac:spMk id="9" creationId="{00000000-0000-0000-0000-000000000000}"/>
          </ac:spMkLst>
        </pc:spChg>
        <pc:spChg chg="mod">
          <ac:chgData name="Sandy Madrid" userId="b4f1868d8c1199bc" providerId="LiveId" clId="{7107AF56-4D26-4602-8914-688D7BDD6113}" dt="2022-11-15T06:09:41.798" v="121" actId="20577"/>
          <ac:spMkLst>
            <pc:docMk/>
            <pc:sldMk cId="4113236485" sldId="295"/>
            <ac:spMk id="10" creationId="{00000000-0000-0000-0000-000000000000}"/>
          </ac:spMkLst>
        </pc:spChg>
        <pc:spChg chg="mod">
          <ac:chgData name="Sandy Madrid" userId="b4f1868d8c1199bc" providerId="LiveId" clId="{7107AF56-4D26-4602-8914-688D7BDD6113}" dt="2022-11-15T06:11:01.776" v="219" actId="20577"/>
          <ac:spMkLst>
            <pc:docMk/>
            <pc:sldMk cId="4113236485" sldId="295"/>
            <ac:spMk id="11" creationId="{00000000-0000-0000-0000-000000000000}"/>
          </ac:spMkLst>
        </pc:spChg>
        <pc:spChg chg="mod">
          <ac:chgData name="Sandy Madrid" userId="b4f1868d8c1199bc" providerId="LiveId" clId="{7107AF56-4D26-4602-8914-688D7BDD6113}" dt="2022-11-15T06:12:30.579" v="256" actId="20577"/>
          <ac:spMkLst>
            <pc:docMk/>
            <pc:sldMk cId="4113236485" sldId="295"/>
            <ac:spMk id="12" creationId="{00000000-0000-0000-0000-000000000000}"/>
          </ac:spMkLst>
        </pc:spChg>
      </pc:sldChg>
      <pc:sldChg chg="del">
        <pc:chgData name="Sandy Madrid" userId="b4f1868d8c1199bc" providerId="LiveId" clId="{7107AF56-4D26-4602-8914-688D7BDD6113}" dt="2022-11-17T14:11:51.919" v="5125" actId="47"/>
        <pc:sldMkLst>
          <pc:docMk/>
          <pc:sldMk cId="3552274370" sldId="296"/>
        </pc:sldMkLst>
      </pc:sldChg>
      <pc:sldChg chg="modSp add mod">
        <pc:chgData name="Sandy Madrid" userId="b4f1868d8c1199bc" providerId="LiveId" clId="{7107AF56-4D26-4602-8914-688D7BDD6113}" dt="2022-11-17T14:22:44.710" v="5275" actId="20577"/>
        <pc:sldMkLst>
          <pc:docMk/>
          <pc:sldMk cId="832082823" sldId="297"/>
        </pc:sldMkLst>
        <pc:spChg chg="mod">
          <ac:chgData name="Sandy Madrid" userId="b4f1868d8c1199bc" providerId="LiveId" clId="{7107AF56-4D26-4602-8914-688D7BDD6113}" dt="2022-11-15T08:17:53.265" v="541" actId="20577"/>
          <ac:spMkLst>
            <pc:docMk/>
            <pc:sldMk cId="832082823" sldId="297"/>
            <ac:spMk id="2" creationId="{00000000-0000-0000-0000-000000000000}"/>
          </ac:spMkLst>
        </pc:spChg>
        <pc:spChg chg="mod">
          <ac:chgData name="Sandy Madrid" userId="b4f1868d8c1199bc" providerId="LiveId" clId="{7107AF56-4D26-4602-8914-688D7BDD6113}" dt="2022-11-17T14:22:44.710" v="5275" actId="20577"/>
          <ac:spMkLst>
            <pc:docMk/>
            <pc:sldMk cId="832082823" sldId="297"/>
            <ac:spMk id="3" creationId="{00000000-0000-0000-0000-000000000000}"/>
          </ac:spMkLst>
        </pc:spChg>
      </pc:sldChg>
      <pc:sldChg chg="modSp add mod">
        <pc:chgData name="Sandy Madrid" userId="b4f1868d8c1199bc" providerId="LiveId" clId="{7107AF56-4D26-4602-8914-688D7BDD6113}" dt="2022-11-15T08:20:36.647" v="688" actId="20577"/>
        <pc:sldMkLst>
          <pc:docMk/>
          <pc:sldMk cId="1982237597" sldId="298"/>
        </pc:sldMkLst>
        <pc:spChg chg="mod">
          <ac:chgData name="Sandy Madrid" userId="b4f1868d8c1199bc" providerId="LiveId" clId="{7107AF56-4D26-4602-8914-688D7BDD6113}" dt="2022-11-15T08:19:35.252" v="644" actId="20577"/>
          <ac:spMkLst>
            <pc:docMk/>
            <pc:sldMk cId="1982237597" sldId="298"/>
            <ac:spMk id="2" creationId="{00000000-0000-0000-0000-000000000000}"/>
          </ac:spMkLst>
        </pc:spChg>
        <pc:spChg chg="mod">
          <ac:chgData name="Sandy Madrid" userId="b4f1868d8c1199bc" providerId="LiveId" clId="{7107AF56-4D26-4602-8914-688D7BDD6113}" dt="2022-11-15T08:20:36.647" v="688" actId="20577"/>
          <ac:spMkLst>
            <pc:docMk/>
            <pc:sldMk cId="1982237597" sldId="298"/>
            <ac:spMk id="3" creationId="{00000000-0000-0000-0000-000000000000}"/>
          </ac:spMkLst>
        </pc:spChg>
      </pc:sldChg>
      <pc:sldChg chg="addSp delSp modSp add mod">
        <pc:chgData name="Sandy Madrid" userId="b4f1868d8c1199bc" providerId="LiveId" clId="{7107AF56-4D26-4602-8914-688D7BDD6113}" dt="2022-11-17T14:20:19.542" v="5268" actId="1076"/>
        <pc:sldMkLst>
          <pc:docMk/>
          <pc:sldMk cId="2159733509" sldId="299"/>
        </pc:sldMkLst>
        <pc:spChg chg="mod">
          <ac:chgData name="Sandy Madrid" userId="b4f1868d8c1199bc" providerId="LiveId" clId="{7107AF56-4D26-4602-8914-688D7BDD6113}" dt="2022-11-16T03:50:34.017" v="2077" actId="20577"/>
          <ac:spMkLst>
            <pc:docMk/>
            <pc:sldMk cId="2159733509" sldId="299"/>
            <ac:spMk id="5" creationId="{00000000-0000-0000-0000-000000000000}"/>
          </ac:spMkLst>
        </pc:spChg>
        <pc:spChg chg="mod">
          <ac:chgData name="Sandy Madrid" userId="b4f1868d8c1199bc" providerId="LiveId" clId="{7107AF56-4D26-4602-8914-688D7BDD6113}" dt="2022-11-17T14:18:10.921" v="5262" actId="20577"/>
          <ac:spMkLst>
            <pc:docMk/>
            <pc:sldMk cId="2159733509" sldId="299"/>
            <ac:spMk id="6" creationId="{00000000-0000-0000-0000-000000000000}"/>
          </ac:spMkLst>
        </pc:spChg>
        <pc:spChg chg="mod">
          <ac:chgData name="Sandy Madrid" userId="b4f1868d8c1199bc" providerId="LiveId" clId="{7107AF56-4D26-4602-8914-688D7BDD6113}" dt="2022-11-16T03:55:23.744" v="2179" actId="6549"/>
          <ac:spMkLst>
            <pc:docMk/>
            <pc:sldMk cId="2159733509" sldId="299"/>
            <ac:spMk id="7" creationId="{00000000-0000-0000-0000-000000000000}"/>
          </ac:spMkLst>
        </pc:spChg>
        <pc:spChg chg="del mod">
          <ac:chgData name="Sandy Madrid" userId="b4f1868d8c1199bc" providerId="LiveId" clId="{7107AF56-4D26-4602-8914-688D7BDD6113}" dt="2022-11-16T03:55:27.751" v="2183"/>
          <ac:spMkLst>
            <pc:docMk/>
            <pc:sldMk cId="2159733509" sldId="299"/>
            <ac:spMk id="14" creationId="{378A3C86-9EF7-F61B-32A9-7F9844982108}"/>
          </ac:spMkLst>
        </pc:spChg>
        <pc:picChg chg="mod">
          <ac:chgData name="Sandy Madrid" userId="b4f1868d8c1199bc" providerId="LiveId" clId="{7107AF56-4D26-4602-8914-688D7BDD6113}" dt="2022-11-16T03:56:43.936" v="2187" actId="14100"/>
          <ac:picMkLst>
            <pc:docMk/>
            <pc:sldMk cId="2159733509" sldId="299"/>
            <ac:picMk id="4" creationId="{00000000-0000-0000-0000-000000000000}"/>
          </ac:picMkLst>
        </pc:picChg>
        <pc:picChg chg="del">
          <ac:chgData name="Sandy Madrid" userId="b4f1868d8c1199bc" providerId="LiveId" clId="{7107AF56-4D26-4602-8914-688D7BDD6113}" dt="2022-11-16T03:55:16.574" v="2176" actId="478"/>
          <ac:picMkLst>
            <pc:docMk/>
            <pc:sldMk cId="2159733509" sldId="299"/>
            <ac:picMk id="10" creationId="{45D87764-B216-5491-5461-4807B126731C}"/>
          </ac:picMkLst>
        </pc:picChg>
        <pc:picChg chg="add mod">
          <ac:chgData name="Sandy Madrid" userId="b4f1868d8c1199bc" providerId="LiveId" clId="{7107AF56-4D26-4602-8914-688D7BDD6113}" dt="2022-11-17T14:20:19.542" v="5268" actId="1076"/>
          <ac:picMkLst>
            <pc:docMk/>
            <pc:sldMk cId="2159733509" sldId="299"/>
            <ac:picMk id="11" creationId="{34200518-8BD1-4E7A-9FC1-3D327B39151B}"/>
          </ac:picMkLst>
        </pc:picChg>
        <pc:picChg chg="del">
          <ac:chgData name="Sandy Madrid" userId="b4f1868d8c1199bc" providerId="LiveId" clId="{7107AF56-4D26-4602-8914-688D7BDD6113}" dt="2022-11-16T03:55:27.750" v="2181" actId="478"/>
          <ac:picMkLst>
            <pc:docMk/>
            <pc:sldMk cId="2159733509" sldId="299"/>
            <ac:picMk id="12" creationId="{C06715CF-44D5-109F-B5FD-0F91B09FBF0C}"/>
          </ac:picMkLst>
        </pc:picChg>
        <pc:picChg chg="add mod">
          <ac:chgData name="Sandy Madrid" userId="b4f1868d8c1199bc" providerId="LiveId" clId="{7107AF56-4D26-4602-8914-688D7BDD6113}" dt="2022-11-17T14:20:07.902" v="5267" actId="1076"/>
          <ac:picMkLst>
            <pc:docMk/>
            <pc:sldMk cId="2159733509" sldId="299"/>
            <ac:picMk id="15" creationId="{2D6B4247-DD08-DC84-ECF4-6EA35D997F3D}"/>
          </ac:picMkLst>
        </pc:picChg>
      </pc:sldChg>
      <pc:sldChg chg="addSp delSp modSp add mod">
        <pc:chgData name="Sandy Madrid" userId="b4f1868d8c1199bc" providerId="LiveId" clId="{7107AF56-4D26-4602-8914-688D7BDD6113}" dt="2022-11-17T14:22:24.669" v="5274" actId="20577"/>
        <pc:sldMkLst>
          <pc:docMk/>
          <pc:sldMk cId="3387298757" sldId="300"/>
        </pc:sldMkLst>
        <pc:spChg chg="mod">
          <ac:chgData name="Sandy Madrid" userId="b4f1868d8c1199bc" providerId="LiveId" clId="{7107AF56-4D26-4602-8914-688D7BDD6113}" dt="2022-11-16T06:10:25.193" v="2196" actId="20577"/>
          <ac:spMkLst>
            <pc:docMk/>
            <pc:sldMk cId="3387298757" sldId="300"/>
            <ac:spMk id="5" creationId="{00000000-0000-0000-0000-000000000000}"/>
          </ac:spMkLst>
        </pc:spChg>
        <pc:spChg chg="mod">
          <ac:chgData name="Sandy Madrid" userId="b4f1868d8c1199bc" providerId="LiveId" clId="{7107AF56-4D26-4602-8914-688D7BDD6113}" dt="2022-11-17T14:22:24.669" v="5274" actId="20577"/>
          <ac:spMkLst>
            <pc:docMk/>
            <pc:sldMk cId="3387298757" sldId="300"/>
            <ac:spMk id="6" creationId="{00000000-0000-0000-0000-000000000000}"/>
          </ac:spMkLst>
        </pc:spChg>
        <pc:picChg chg="add mod">
          <ac:chgData name="Sandy Madrid" userId="b4f1868d8c1199bc" providerId="LiveId" clId="{7107AF56-4D26-4602-8914-688D7BDD6113}" dt="2022-11-16T06:27:58.848" v="2284" actId="1076"/>
          <ac:picMkLst>
            <pc:docMk/>
            <pc:sldMk cId="3387298757" sldId="300"/>
            <ac:picMk id="10" creationId="{3B670031-A0AC-98FD-E7DC-D32055B1852D}"/>
          </ac:picMkLst>
        </pc:picChg>
        <pc:picChg chg="del">
          <ac:chgData name="Sandy Madrid" userId="b4f1868d8c1199bc" providerId="LiveId" clId="{7107AF56-4D26-4602-8914-688D7BDD6113}" dt="2022-11-16T06:22:18.353" v="2280" actId="478"/>
          <ac:picMkLst>
            <pc:docMk/>
            <pc:sldMk cId="3387298757" sldId="300"/>
            <ac:picMk id="11" creationId="{34200518-8BD1-4E7A-9FC1-3D327B39151B}"/>
          </ac:picMkLst>
        </pc:picChg>
        <pc:picChg chg="add mod">
          <ac:chgData name="Sandy Madrid" userId="b4f1868d8c1199bc" providerId="LiveId" clId="{7107AF56-4D26-4602-8914-688D7BDD6113}" dt="2022-11-16T07:17:59.214" v="2616" actId="1076"/>
          <ac:picMkLst>
            <pc:docMk/>
            <pc:sldMk cId="3387298757" sldId="300"/>
            <ac:picMk id="13" creationId="{F71488A0-FA09-70EB-09C6-DECE577F9C4C}"/>
          </ac:picMkLst>
        </pc:picChg>
      </pc:sldChg>
      <pc:sldChg chg="addSp delSp modSp add mod ord">
        <pc:chgData name="Sandy Madrid" userId="b4f1868d8c1199bc" providerId="LiveId" clId="{7107AF56-4D26-4602-8914-688D7BDD6113}" dt="2022-11-17T14:24:30.209" v="5330" actId="20577"/>
        <pc:sldMkLst>
          <pc:docMk/>
          <pc:sldMk cId="2765574410" sldId="301"/>
        </pc:sldMkLst>
        <pc:spChg chg="mod">
          <ac:chgData name="Sandy Madrid" userId="b4f1868d8c1199bc" providerId="LiveId" clId="{7107AF56-4D26-4602-8914-688D7BDD6113}" dt="2022-11-16T07:19:02.199" v="2634" actId="20577"/>
          <ac:spMkLst>
            <pc:docMk/>
            <pc:sldMk cId="2765574410" sldId="301"/>
            <ac:spMk id="5" creationId="{00000000-0000-0000-0000-000000000000}"/>
          </ac:spMkLst>
        </pc:spChg>
        <pc:spChg chg="mod">
          <ac:chgData name="Sandy Madrid" userId="b4f1868d8c1199bc" providerId="LiveId" clId="{7107AF56-4D26-4602-8914-688D7BDD6113}" dt="2022-11-17T14:24:30.209" v="5330" actId="20577"/>
          <ac:spMkLst>
            <pc:docMk/>
            <pc:sldMk cId="2765574410" sldId="301"/>
            <ac:spMk id="6" creationId="{00000000-0000-0000-0000-000000000000}"/>
          </ac:spMkLst>
        </pc:spChg>
        <pc:spChg chg="add del">
          <ac:chgData name="Sandy Madrid" userId="b4f1868d8c1199bc" providerId="LiveId" clId="{7107AF56-4D26-4602-8914-688D7BDD6113}" dt="2022-11-17T06:55:59.187" v="4798" actId="11529"/>
          <ac:spMkLst>
            <pc:docMk/>
            <pc:sldMk cId="2765574410" sldId="301"/>
            <ac:spMk id="15" creationId="{7EBFE3D4-144D-47CC-BE60-A643B4B94C40}"/>
          </ac:spMkLst>
        </pc:spChg>
        <pc:picChg chg="mod">
          <ac:chgData name="Sandy Madrid" userId="b4f1868d8c1199bc" providerId="LiveId" clId="{7107AF56-4D26-4602-8914-688D7BDD6113}" dt="2022-11-17T01:12:57.668" v="2973" actId="1076"/>
          <ac:picMkLst>
            <pc:docMk/>
            <pc:sldMk cId="2765574410" sldId="301"/>
            <ac:picMk id="4" creationId="{00000000-0000-0000-0000-000000000000}"/>
          </ac:picMkLst>
        </pc:picChg>
        <pc:picChg chg="add mod">
          <ac:chgData name="Sandy Madrid" userId="b4f1868d8c1199bc" providerId="LiveId" clId="{7107AF56-4D26-4602-8914-688D7BDD6113}" dt="2022-11-17T01:12:56.789" v="2972" actId="14100"/>
          <ac:picMkLst>
            <pc:docMk/>
            <pc:sldMk cId="2765574410" sldId="301"/>
            <ac:picMk id="10" creationId="{A57F1BA0-AD59-3F2A-2471-7E2BF1F884EC}"/>
          </ac:picMkLst>
        </pc:picChg>
        <pc:picChg chg="del">
          <ac:chgData name="Sandy Madrid" userId="b4f1868d8c1199bc" providerId="LiveId" clId="{7107AF56-4D26-4602-8914-688D7BDD6113}" dt="2022-11-17T01:12:17.672" v="2964" actId="478"/>
          <ac:picMkLst>
            <pc:docMk/>
            <pc:sldMk cId="2765574410" sldId="301"/>
            <ac:picMk id="11" creationId="{34200518-8BD1-4E7A-9FC1-3D327B39151B}"/>
          </ac:picMkLst>
        </pc:picChg>
        <pc:inkChg chg="add del">
          <ac:chgData name="Sandy Madrid" userId="b4f1868d8c1199bc" providerId="LiveId" clId="{7107AF56-4D26-4602-8914-688D7BDD6113}" dt="2022-11-17T02:11:07.047" v="3924" actId="9405"/>
          <ac:inkMkLst>
            <pc:docMk/>
            <pc:sldMk cId="2765574410" sldId="301"/>
            <ac:inkMk id="12" creationId="{CA6F85DB-DB8D-0609-8070-78EF78FF3E29}"/>
          </ac:inkMkLst>
        </pc:inkChg>
        <pc:cxnChg chg="add del">
          <ac:chgData name="Sandy Madrid" userId="b4f1868d8c1199bc" providerId="LiveId" clId="{7107AF56-4D26-4602-8914-688D7BDD6113}" dt="2022-11-17T06:55:22.226" v="4796" actId="478"/>
          <ac:cxnSpMkLst>
            <pc:docMk/>
            <pc:sldMk cId="2765574410" sldId="301"/>
            <ac:cxnSpMk id="14" creationId="{A9AEA0BB-6CBC-D102-BE78-0B4783F70983}"/>
          </ac:cxnSpMkLst>
        </pc:cxnChg>
      </pc:sldChg>
      <pc:sldChg chg="addSp delSp modSp add mod">
        <pc:chgData name="Sandy Madrid" userId="b4f1868d8c1199bc" providerId="LiveId" clId="{7107AF56-4D26-4602-8914-688D7BDD6113}" dt="2022-11-17T14:08:50.865" v="5058" actId="20577"/>
        <pc:sldMkLst>
          <pc:docMk/>
          <pc:sldMk cId="1825813293" sldId="302"/>
        </pc:sldMkLst>
        <pc:spChg chg="mod">
          <ac:chgData name="Sandy Madrid" userId="b4f1868d8c1199bc" providerId="LiveId" clId="{7107AF56-4D26-4602-8914-688D7BDD6113}" dt="2022-11-17T02:18:43.882" v="3941" actId="20577"/>
          <ac:spMkLst>
            <pc:docMk/>
            <pc:sldMk cId="1825813293" sldId="302"/>
            <ac:spMk id="5" creationId="{00000000-0000-0000-0000-000000000000}"/>
          </ac:spMkLst>
        </pc:spChg>
        <pc:spChg chg="mod">
          <ac:chgData name="Sandy Madrid" userId="b4f1868d8c1199bc" providerId="LiveId" clId="{7107AF56-4D26-4602-8914-688D7BDD6113}" dt="2022-11-17T14:08:50.865" v="5058" actId="20577"/>
          <ac:spMkLst>
            <pc:docMk/>
            <pc:sldMk cId="1825813293" sldId="302"/>
            <ac:spMk id="6" creationId="{00000000-0000-0000-0000-000000000000}"/>
          </ac:spMkLst>
        </pc:spChg>
        <pc:grpChg chg="mod">
          <ac:chgData name="Sandy Madrid" userId="b4f1868d8c1199bc" providerId="LiveId" clId="{7107AF56-4D26-4602-8914-688D7BDD6113}" dt="2022-11-17T02:17:45.716" v="3928"/>
          <ac:grpSpMkLst>
            <pc:docMk/>
            <pc:sldMk cId="1825813293" sldId="302"/>
            <ac:grpSpMk id="12" creationId="{8F31E330-3134-0F7E-6BC2-0E9ABD721741}"/>
          </ac:grpSpMkLst>
        </pc:grpChg>
        <pc:grpChg chg="mod">
          <ac:chgData name="Sandy Madrid" userId="b4f1868d8c1199bc" providerId="LiveId" clId="{7107AF56-4D26-4602-8914-688D7BDD6113}" dt="2022-11-17T02:17:56.495" v="3933"/>
          <ac:grpSpMkLst>
            <pc:docMk/>
            <pc:sldMk cId="1825813293" sldId="302"/>
            <ac:grpSpMk id="15" creationId="{40106514-7B3A-7487-0BC9-BECFF76B0B5C}"/>
          </ac:grpSpMkLst>
        </pc:grpChg>
        <pc:picChg chg="mod">
          <ac:chgData name="Sandy Madrid" userId="b4f1868d8c1199bc" providerId="LiveId" clId="{7107AF56-4D26-4602-8914-688D7BDD6113}" dt="2022-11-17T14:07:02.569" v="5044" actId="14100"/>
          <ac:picMkLst>
            <pc:docMk/>
            <pc:sldMk cId="1825813293" sldId="302"/>
            <ac:picMk id="4" creationId="{00000000-0000-0000-0000-000000000000}"/>
          </ac:picMkLst>
        </pc:picChg>
        <pc:picChg chg="del">
          <ac:chgData name="Sandy Madrid" userId="b4f1868d8c1199bc" providerId="LiveId" clId="{7107AF56-4D26-4602-8914-688D7BDD6113}" dt="2022-11-17T02:57:44.508" v="4549" actId="478"/>
          <ac:picMkLst>
            <pc:docMk/>
            <pc:sldMk cId="1825813293" sldId="302"/>
            <ac:picMk id="10" creationId="{A57F1BA0-AD59-3F2A-2471-7E2BF1F884EC}"/>
          </ac:picMkLst>
        </pc:picChg>
        <pc:picChg chg="add mod">
          <ac:chgData name="Sandy Madrid" userId="b4f1868d8c1199bc" providerId="LiveId" clId="{7107AF56-4D26-4602-8914-688D7BDD6113}" dt="2022-11-17T14:07:07.402" v="5045" actId="1076"/>
          <ac:picMkLst>
            <pc:docMk/>
            <pc:sldMk cId="1825813293" sldId="302"/>
            <ac:picMk id="17" creationId="{6CEB3623-B3BB-5CE0-2D38-8DC3323CEA1B}"/>
          </ac:picMkLst>
        </pc:picChg>
        <pc:picChg chg="add mod">
          <ac:chgData name="Sandy Madrid" userId="b4f1868d8c1199bc" providerId="LiveId" clId="{7107AF56-4D26-4602-8914-688D7BDD6113}" dt="2022-11-17T14:07:36.458" v="5049" actId="1076"/>
          <ac:picMkLst>
            <pc:docMk/>
            <pc:sldMk cId="1825813293" sldId="302"/>
            <ac:picMk id="25" creationId="{4CCC1AB3-7072-D10A-0BC1-9EB9A1A01352}"/>
          </ac:picMkLst>
        </pc:picChg>
        <pc:inkChg chg="add mod">
          <ac:chgData name="Sandy Madrid" userId="b4f1868d8c1199bc" providerId="LiveId" clId="{7107AF56-4D26-4602-8914-688D7BDD6113}" dt="2022-11-17T02:17:45.716" v="3928"/>
          <ac:inkMkLst>
            <pc:docMk/>
            <pc:sldMk cId="1825813293" sldId="302"/>
            <ac:inkMk id="9" creationId="{59420F3A-1694-0457-2840-BF074C491378}"/>
          </ac:inkMkLst>
        </pc:inkChg>
        <pc:inkChg chg="add mod">
          <ac:chgData name="Sandy Madrid" userId="b4f1868d8c1199bc" providerId="LiveId" clId="{7107AF56-4D26-4602-8914-688D7BDD6113}" dt="2022-11-17T02:17:45.716" v="3928"/>
          <ac:inkMkLst>
            <pc:docMk/>
            <pc:sldMk cId="1825813293" sldId="302"/>
            <ac:inkMk id="11" creationId="{E663952E-40CE-B391-F5E9-C91B01FE8A54}"/>
          </ac:inkMkLst>
        </pc:inkChg>
        <pc:inkChg chg="add del mod">
          <ac:chgData name="Sandy Madrid" userId="b4f1868d8c1199bc" providerId="LiveId" clId="{7107AF56-4D26-4602-8914-688D7BDD6113}" dt="2022-11-17T02:17:57.239" v="3934" actId="9405"/>
          <ac:inkMkLst>
            <pc:docMk/>
            <pc:sldMk cId="1825813293" sldId="302"/>
            <ac:inkMk id="13" creationId="{CDEDB5A8-7714-6A0E-CB11-71A3DCCD6BAC}"/>
          </ac:inkMkLst>
        </pc:inkChg>
        <pc:inkChg chg="add del mod">
          <ac:chgData name="Sandy Madrid" userId="b4f1868d8c1199bc" providerId="LiveId" clId="{7107AF56-4D26-4602-8914-688D7BDD6113}" dt="2022-11-17T02:17:56.495" v="3933"/>
          <ac:inkMkLst>
            <pc:docMk/>
            <pc:sldMk cId="1825813293" sldId="302"/>
            <ac:inkMk id="14" creationId="{B1DADE23-6DAC-146C-F6ED-BD94D028F6BA}"/>
          </ac:inkMkLst>
        </pc:inkChg>
        <pc:cxnChg chg="add mod">
          <ac:chgData name="Sandy Madrid" userId="b4f1868d8c1199bc" providerId="LiveId" clId="{7107AF56-4D26-4602-8914-688D7BDD6113}" dt="2022-11-17T14:08:16.324" v="5052" actId="14100"/>
          <ac:cxnSpMkLst>
            <pc:docMk/>
            <pc:sldMk cId="1825813293" sldId="302"/>
            <ac:cxnSpMk id="19" creationId="{20149686-8463-DECC-FE32-56C034587C08}"/>
          </ac:cxnSpMkLst>
        </pc:cxnChg>
      </pc:sldChg>
      <pc:sldChg chg="addSp delSp modSp add mod ord">
        <pc:chgData name="Sandy Madrid" userId="b4f1868d8c1199bc" providerId="LiveId" clId="{7107AF56-4D26-4602-8914-688D7BDD6113}" dt="2022-11-17T14:06:26.939" v="5041" actId="1076"/>
        <pc:sldMkLst>
          <pc:docMk/>
          <pc:sldMk cId="1214942341" sldId="303"/>
        </pc:sldMkLst>
        <pc:spChg chg="mod">
          <ac:chgData name="Sandy Madrid" userId="b4f1868d8c1199bc" providerId="LiveId" clId="{7107AF56-4D26-4602-8914-688D7BDD6113}" dt="2022-11-17T06:35:40.093" v="4598" actId="6549"/>
          <ac:spMkLst>
            <pc:docMk/>
            <pc:sldMk cId="1214942341" sldId="303"/>
            <ac:spMk id="5" creationId="{00000000-0000-0000-0000-000000000000}"/>
          </ac:spMkLst>
        </pc:spChg>
        <pc:spChg chg="mod">
          <ac:chgData name="Sandy Madrid" userId="b4f1868d8c1199bc" providerId="LiveId" clId="{7107AF56-4D26-4602-8914-688D7BDD6113}" dt="2022-11-17T14:06:14.324" v="5040" actId="6549"/>
          <ac:spMkLst>
            <pc:docMk/>
            <pc:sldMk cId="1214942341" sldId="303"/>
            <ac:spMk id="6" creationId="{00000000-0000-0000-0000-000000000000}"/>
          </ac:spMkLst>
        </pc:spChg>
        <pc:picChg chg="add mod">
          <ac:chgData name="Sandy Madrid" userId="b4f1868d8c1199bc" providerId="LiveId" clId="{7107AF56-4D26-4602-8914-688D7BDD6113}" dt="2022-11-17T07:23:07.186" v="5009" actId="1076"/>
          <ac:picMkLst>
            <pc:docMk/>
            <pc:sldMk cId="1214942341" sldId="303"/>
            <ac:picMk id="10" creationId="{57C592D8-0CB4-79CF-03B1-973E05F43352}"/>
          </ac:picMkLst>
        </pc:picChg>
        <pc:picChg chg="add mod">
          <ac:chgData name="Sandy Madrid" userId="b4f1868d8c1199bc" providerId="LiveId" clId="{7107AF56-4D26-4602-8914-688D7BDD6113}" dt="2022-11-17T14:06:26.939" v="5041" actId="1076"/>
          <ac:picMkLst>
            <pc:docMk/>
            <pc:sldMk cId="1214942341" sldId="303"/>
            <ac:picMk id="13" creationId="{1E23667E-4ED9-CFD5-EEFC-D5BA0247A0D6}"/>
          </ac:picMkLst>
        </pc:picChg>
        <pc:picChg chg="del">
          <ac:chgData name="Sandy Madrid" userId="b4f1868d8c1199bc" providerId="LiveId" clId="{7107AF56-4D26-4602-8914-688D7BDD6113}" dt="2022-11-17T06:58:25.050" v="4918" actId="478"/>
          <ac:picMkLst>
            <pc:docMk/>
            <pc:sldMk cId="1214942341" sldId="303"/>
            <ac:picMk id="17" creationId="{6CEB3623-B3BB-5CE0-2D38-8DC3323CEA1B}"/>
          </ac:picMkLst>
        </pc:picChg>
        <pc:cxnChg chg="del">
          <ac:chgData name="Sandy Madrid" userId="b4f1868d8c1199bc" providerId="LiveId" clId="{7107AF56-4D26-4602-8914-688D7BDD6113}" dt="2022-11-17T06:58:21.851" v="4917" actId="478"/>
          <ac:cxnSpMkLst>
            <pc:docMk/>
            <pc:sldMk cId="1214942341" sldId="303"/>
            <ac:cxnSpMk id="19" creationId="{20149686-8463-DECC-FE32-56C034587C08}"/>
          </ac:cxnSpMkLst>
        </pc:cxnChg>
      </pc:sldChg>
      <pc:sldChg chg="addSp delSp modSp add mod">
        <pc:chgData name="Sandy Madrid" userId="b4f1868d8c1199bc" providerId="LiveId" clId="{7107AF56-4D26-4602-8914-688D7BDD6113}" dt="2022-11-17T07:12:44.763" v="5007" actId="1076"/>
        <pc:sldMkLst>
          <pc:docMk/>
          <pc:sldMk cId="2856115382" sldId="304"/>
        </pc:sldMkLst>
        <pc:spChg chg="mod">
          <ac:chgData name="Sandy Madrid" userId="b4f1868d8c1199bc" providerId="LiveId" clId="{7107AF56-4D26-4602-8914-688D7BDD6113}" dt="2022-11-17T07:01:12.066" v="4980" actId="14100"/>
          <ac:spMkLst>
            <pc:docMk/>
            <pc:sldMk cId="2856115382" sldId="304"/>
            <ac:spMk id="5" creationId="{00000000-0000-0000-0000-000000000000}"/>
          </ac:spMkLst>
        </pc:spChg>
        <pc:spChg chg="mod">
          <ac:chgData name="Sandy Madrid" userId="b4f1868d8c1199bc" providerId="LiveId" clId="{7107AF56-4D26-4602-8914-688D7BDD6113}" dt="2022-11-17T07:07:36.106" v="5003" actId="14"/>
          <ac:spMkLst>
            <pc:docMk/>
            <pc:sldMk cId="2856115382" sldId="304"/>
            <ac:spMk id="6" creationId="{00000000-0000-0000-0000-000000000000}"/>
          </ac:spMkLst>
        </pc:spChg>
        <pc:picChg chg="mod">
          <ac:chgData name="Sandy Madrid" userId="b4f1868d8c1199bc" providerId="LiveId" clId="{7107AF56-4D26-4602-8914-688D7BDD6113}" dt="2022-11-17T07:01:19.097" v="4981" actId="1076"/>
          <ac:picMkLst>
            <pc:docMk/>
            <pc:sldMk cId="2856115382" sldId="304"/>
            <ac:picMk id="4" creationId="{00000000-0000-0000-0000-000000000000}"/>
          </ac:picMkLst>
        </pc:picChg>
        <pc:picChg chg="mod">
          <ac:chgData name="Sandy Madrid" userId="b4f1868d8c1199bc" providerId="LiveId" clId="{7107AF56-4D26-4602-8914-688D7BDD6113}" dt="2022-11-17T07:01:23.170" v="4982" actId="1076"/>
          <ac:picMkLst>
            <pc:docMk/>
            <pc:sldMk cId="2856115382" sldId="304"/>
            <ac:picMk id="10" creationId="{A57F1BA0-AD59-3F2A-2471-7E2BF1F884EC}"/>
          </ac:picMkLst>
        </pc:picChg>
        <pc:picChg chg="add mod">
          <ac:chgData name="Sandy Madrid" userId="b4f1868d8c1199bc" providerId="LiveId" clId="{7107AF56-4D26-4602-8914-688D7BDD6113}" dt="2022-11-17T07:12:44.763" v="5007" actId="1076"/>
          <ac:picMkLst>
            <pc:docMk/>
            <pc:sldMk cId="2856115382" sldId="304"/>
            <ac:picMk id="12" creationId="{957B41D1-3F68-BC3B-1735-FA52CDDF2D10}"/>
          </ac:picMkLst>
        </pc:picChg>
        <pc:inkChg chg="add del">
          <ac:chgData name="Sandy Madrid" userId="b4f1868d8c1199bc" providerId="LiveId" clId="{7107AF56-4D26-4602-8914-688D7BDD6113}" dt="2022-11-17T07:08:37.297" v="5005" actId="9405"/>
          <ac:inkMkLst>
            <pc:docMk/>
            <pc:sldMk cId="2856115382" sldId="304"/>
            <ac:inkMk id="9" creationId="{115332C5-BC50-AD2F-12FF-D23159F4F8D0}"/>
          </ac:inkMkLst>
        </pc:inkChg>
      </pc:sldChg>
      <pc:sldChg chg="addSp delSp modSp add mod setBg">
        <pc:chgData name="Sandy Madrid" userId="b4f1868d8c1199bc" providerId="LiveId" clId="{7107AF56-4D26-4602-8914-688D7BDD6113}" dt="2022-11-17T14:47:34.173" v="6034" actId="1076"/>
        <pc:sldMkLst>
          <pc:docMk/>
          <pc:sldMk cId="468491595" sldId="305"/>
        </pc:sldMkLst>
        <pc:spChg chg="mod">
          <ac:chgData name="Sandy Madrid" userId="b4f1868d8c1199bc" providerId="LiveId" clId="{7107AF56-4D26-4602-8914-688D7BDD6113}" dt="2022-11-17T14:29:23.229" v="5435" actId="6549"/>
          <ac:spMkLst>
            <pc:docMk/>
            <pc:sldMk cId="468491595" sldId="305"/>
            <ac:spMk id="5" creationId="{00000000-0000-0000-0000-000000000000}"/>
          </ac:spMkLst>
        </pc:spChg>
        <pc:spChg chg="mod">
          <ac:chgData name="Sandy Madrid" userId="b4f1868d8c1199bc" providerId="LiveId" clId="{7107AF56-4D26-4602-8914-688D7BDD6113}" dt="2022-11-17T14:44:43.951" v="6014" actId="20577"/>
          <ac:spMkLst>
            <pc:docMk/>
            <pc:sldMk cId="468491595" sldId="305"/>
            <ac:spMk id="6" creationId="{00000000-0000-0000-0000-000000000000}"/>
          </ac:spMkLst>
        </pc:spChg>
        <pc:spChg chg="add del mod">
          <ac:chgData name="Sandy Madrid" userId="b4f1868d8c1199bc" providerId="LiveId" clId="{7107AF56-4D26-4602-8914-688D7BDD6113}" dt="2022-11-17T14:34:34.053" v="5620" actId="767"/>
          <ac:spMkLst>
            <pc:docMk/>
            <pc:sldMk cId="468491595" sldId="305"/>
            <ac:spMk id="10" creationId="{9E8BCC80-C6EF-F9AB-69DD-AC5B09F23DF4}"/>
          </ac:spMkLst>
        </pc:spChg>
        <pc:spChg chg="add mod">
          <ac:chgData name="Sandy Madrid" userId="b4f1868d8c1199bc" providerId="LiveId" clId="{7107AF56-4D26-4602-8914-688D7BDD6113}" dt="2022-11-17T14:46:41.324" v="6027" actId="1076"/>
          <ac:spMkLst>
            <pc:docMk/>
            <pc:sldMk cId="468491595" sldId="305"/>
            <ac:spMk id="12" creationId="{531E11B9-93FF-2213-EBC8-24AC768E3FEC}"/>
          </ac:spMkLst>
        </pc:spChg>
        <pc:picChg chg="mod">
          <ac:chgData name="Sandy Madrid" userId="b4f1868d8c1199bc" providerId="LiveId" clId="{7107AF56-4D26-4602-8914-688D7BDD6113}" dt="2022-11-17T14:45:05.357" v="6016" actId="14100"/>
          <ac:picMkLst>
            <pc:docMk/>
            <pc:sldMk cId="468491595" sldId="305"/>
            <ac:picMk id="4" creationId="{00000000-0000-0000-0000-000000000000}"/>
          </ac:picMkLst>
        </pc:picChg>
        <pc:picChg chg="add mod">
          <ac:chgData name="Sandy Madrid" userId="b4f1868d8c1199bc" providerId="LiveId" clId="{7107AF56-4D26-4602-8914-688D7BDD6113}" dt="2022-11-17T14:47:24.652" v="6033" actId="1076"/>
          <ac:picMkLst>
            <pc:docMk/>
            <pc:sldMk cId="468491595" sldId="305"/>
            <ac:picMk id="9" creationId="{53B1BA38-20F4-5B2C-22DA-B671D97FD5E4}"/>
          </ac:picMkLst>
        </pc:picChg>
        <pc:picChg chg="del">
          <ac:chgData name="Sandy Madrid" userId="b4f1868d8c1199bc" providerId="LiveId" clId="{7107AF56-4D26-4602-8914-688D7BDD6113}" dt="2022-11-17T14:31:42.480" v="5571" actId="478"/>
          <ac:picMkLst>
            <pc:docMk/>
            <pc:sldMk cId="468491595" sldId="305"/>
            <ac:picMk id="11" creationId="{34200518-8BD1-4E7A-9FC1-3D327B39151B}"/>
          </ac:picMkLst>
        </pc:picChg>
        <pc:picChg chg="add mod">
          <ac:chgData name="Sandy Madrid" userId="b4f1868d8c1199bc" providerId="LiveId" clId="{7107AF56-4D26-4602-8914-688D7BDD6113}" dt="2022-11-17T14:47:34.173" v="6034" actId="1076"/>
          <ac:picMkLst>
            <pc:docMk/>
            <pc:sldMk cId="468491595" sldId="305"/>
            <ac:picMk id="13" creationId="{10FCA329-37A1-6FD4-3ADC-8B14D1C566C5}"/>
          </ac:picMkLst>
        </pc:picChg>
        <pc:picChg chg="add mod">
          <ac:chgData name="Sandy Madrid" userId="b4f1868d8c1199bc" providerId="LiveId" clId="{7107AF56-4D26-4602-8914-688D7BDD6113}" dt="2022-11-17T14:47:19.517" v="6032" actId="1076"/>
          <ac:picMkLst>
            <pc:docMk/>
            <pc:sldMk cId="468491595" sldId="305"/>
            <ac:picMk id="14" creationId="{F2B55A77-66DF-4673-7539-25A0EA8E452A}"/>
          </ac:picMkLst>
        </pc:picChg>
        <pc:picChg chg="del">
          <ac:chgData name="Sandy Madrid" userId="b4f1868d8c1199bc" providerId="LiveId" clId="{7107AF56-4D26-4602-8914-688D7BDD6113}" dt="2022-11-17T14:33:17.312" v="5613" actId="478"/>
          <ac:picMkLst>
            <pc:docMk/>
            <pc:sldMk cId="468491595" sldId="305"/>
            <ac:picMk id="15" creationId="{2D6B4247-DD08-DC84-ECF4-6EA35D997F3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2:17:44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2:17:45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2:17:44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2:17:45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403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569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534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072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346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25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15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12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4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33.png"/><Relationship Id="rId4" Type="http://schemas.openxmlformats.org/officeDocument/2006/relationships/image" Target="../media/image21.sv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customXml" Target="../ink/ink2.xml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21.svg"/><Relationship Id="rId9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customXml" Target="../ink/ink4.xml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21.svg"/><Relationship Id="rId9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image" Target="../media/image41.png"/><Relationship Id="rId5" Type="http://schemas.openxmlformats.org/officeDocument/2006/relationships/image" Target="../media/image22.png"/><Relationship Id="rId10" Type="http://schemas.openxmlformats.org/officeDocument/2006/relationships/image" Target="../media/image40.png"/><Relationship Id="rId4" Type="http://schemas.openxmlformats.org/officeDocument/2006/relationships/image" Target="../media/image21.sv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11" Type="http://schemas.openxmlformats.org/officeDocument/2006/relationships/hyperlink" Target="https://support.aeries.com/support/solutions/articles/14000092620-copying-grades-and-credits-to-transcripts-for-individual-students" TargetMode="External"/><Relationship Id="rId5" Type="http://schemas.openxmlformats.org/officeDocument/2006/relationships/image" Target="../media/image42.png"/><Relationship Id="rId10" Type="http://schemas.openxmlformats.org/officeDocument/2006/relationships/hyperlink" Target="https://support.aeries.com/support/solutions/articles/14000091309-quick-start-guide-for-alt-ed-scheduling" TargetMode="External"/><Relationship Id="rId4" Type="http://schemas.openxmlformats.org/officeDocument/2006/relationships/image" Target="../media/image5.svg"/><Relationship Id="rId9" Type="http://schemas.openxmlformats.org/officeDocument/2006/relationships/hyperlink" Target="aeries.com/aeriesc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1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image" Target="../media/image21.sv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3205992" y="-2007545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9573316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Alternative Ed Scheduling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200400"/>
            <a:ext cx="546100" cy="5461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991558" y="971183"/>
            <a:ext cx="1253067" cy="190197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591588" y="710294"/>
            <a:ext cx="6416705" cy="4826452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991558" y="482233"/>
            <a:ext cx="56007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Master Schedule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449364" y="1317688"/>
            <a:ext cx="4940300" cy="45691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Add the place holder courses to your Master Schedule and Teacher assignments.  </a:t>
            </a: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The actual course name will be used in lieu of the placeholder name along with the attributes from the actual course for CALPADS reporting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Consider the Course Attributes of the following types of courses</a:t>
            </a: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Independent Study</a:t>
            </a: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CTE courses</a:t>
            </a: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Online Courses</a:t>
            </a:r>
          </a:p>
          <a:p>
            <a:pPr defTabSz="609630">
              <a:lnSpc>
                <a:spcPts val="2133"/>
              </a:lnSpc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Do you have courses that support these various attributes?  If so, you do not have to create placeholder sections.  If not, consider creating a placeholder for these types of instruction and set the attributes accordingly</a:t>
            </a: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316781" y="2453991"/>
            <a:ext cx="5544324" cy="13529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7924800" y="2129972"/>
            <a:ext cx="2527300" cy="184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867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7F1BA0-AD59-3F2A-2471-7E2BF1F884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8703" y="971183"/>
            <a:ext cx="6309590" cy="38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7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200400"/>
            <a:ext cx="546100" cy="5461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991558" y="971183"/>
            <a:ext cx="1253067" cy="190197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591588" y="1015774"/>
            <a:ext cx="6416705" cy="4826452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991557" y="482233"/>
            <a:ext cx="8062635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Course Attributes for CALPADS reporting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895" y="1161380"/>
            <a:ext cx="5167063" cy="47254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l" latinLnBrk="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183247"/>
                </a:solidFill>
                <a:effectLst/>
                <a:latin typeface="Nunito Sans" pitchFamily="2" charset="0"/>
              </a:rPr>
              <a:t>Populate the appropriate fields for the section including the following fields:</a:t>
            </a:r>
          </a:p>
          <a:p>
            <a:pPr marL="742950" lvl="1" indent="-285750" algn="l" latinLnBrk="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183247"/>
                </a:solidFill>
                <a:effectLst/>
                <a:latin typeface="Nunito Sans" pitchFamily="2" charset="0"/>
              </a:rPr>
              <a:t>Education Service - MST.ESR</a:t>
            </a:r>
          </a:p>
          <a:p>
            <a:pPr marL="742950" lvl="1" indent="-285750" algn="l" latinLnBrk="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183247"/>
                </a:solidFill>
                <a:effectLst/>
                <a:latin typeface="Nunito Sans" pitchFamily="2" charset="0"/>
              </a:rPr>
              <a:t>Language Instruction - MST.LI</a:t>
            </a:r>
          </a:p>
          <a:p>
            <a:pPr marL="742950" lvl="1" indent="-285750" algn="l" latinLnBrk="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183247"/>
                </a:solidFill>
                <a:effectLst/>
                <a:latin typeface="Nunito Sans" pitchFamily="2" charset="0"/>
              </a:rPr>
              <a:t>Instructional Strategy - MST.INS</a:t>
            </a:r>
          </a:p>
          <a:p>
            <a:pPr marL="742950" lvl="1" indent="-285750" algn="l" latinLnBrk="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183247"/>
                </a:solidFill>
                <a:effectLst/>
                <a:latin typeface="Nunito Sans" pitchFamily="2" charset="0"/>
              </a:rPr>
              <a:t>Funding Source -  MST.FS</a:t>
            </a:r>
          </a:p>
          <a:p>
            <a:pPr marL="742950" lvl="1" indent="-285750" algn="l" latinLnBrk="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183247"/>
                </a:solidFill>
                <a:effectLst/>
                <a:latin typeface="Nunito Sans" pitchFamily="2" charset="0"/>
              </a:rPr>
              <a:t>CTE Provider - MST.TEP</a:t>
            </a:r>
          </a:p>
          <a:p>
            <a:pPr marL="742950" lvl="1" indent="-285750" algn="l" latinLnBrk="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183247"/>
                </a:solidFill>
                <a:effectLst/>
                <a:latin typeface="Nunito Sans" pitchFamily="2" charset="0"/>
              </a:rPr>
              <a:t>Independent Study - MST.ISI</a:t>
            </a:r>
          </a:p>
          <a:p>
            <a:pPr marL="742950" lvl="1" indent="-285750" algn="l" rtl="0" latinLnBrk="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183247"/>
                </a:solidFill>
                <a:effectLst/>
                <a:latin typeface="Nunito Sans" pitchFamily="2" charset="0"/>
              </a:rPr>
              <a:t>Distance Learning - MST.DLI</a:t>
            </a:r>
          </a:p>
          <a:p>
            <a:pPr marL="742950" lvl="1" indent="-285750" algn="l" rtl="0" latinLnBrk="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83247"/>
              </a:solidFill>
              <a:latin typeface="Nunito Sans" pitchFamily="2" charset="0"/>
            </a:endParaRPr>
          </a:p>
          <a:p>
            <a:pPr marL="742950" lvl="1" indent="-285750" algn="l" rtl="0" latinLnBrk="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183247"/>
                </a:solidFill>
                <a:effectLst/>
                <a:latin typeface="Nunito Sans" pitchFamily="2" charset="0"/>
              </a:rPr>
              <a:t>NOTE: </a:t>
            </a:r>
            <a:r>
              <a:rPr lang="en-US" sz="16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 If any of the section information does not apply to all students in the section, separate sections may need to be created. Ex: Several sections may need to be created for different </a:t>
            </a:r>
            <a:r>
              <a:rPr lang="en-US" sz="1600" b="1" i="0" dirty="0">
                <a:solidFill>
                  <a:srgbClr val="183247"/>
                </a:solidFill>
                <a:effectLst/>
                <a:latin typeface="Nunito Sans" pitchFamily="2" charset="0"/>
              </a:rPr>
              <a:t>Education Service</a:t>
            </a:r>
            <a:r>
              <a:rPr lang="en-US" sz="16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 codes for </a:t>
            </a:r>
            <a:r>
              <a:rPr lang="en-US" sz="1600" b="1" i="0" dirty="0">
                <a:solidFill>
                  <a:srgbClr val="183247"/>
                </a:solidFill>
                <a:effectLst/>
                <a:latin typeface="Nunito Sans" pitchFamily="2" charset="0"/>
              </a:rPr>
              <a:t>CALPADS</a:t>
            </a:r>
            <a:r>
              <a:rPr lang="en-US" sz="1600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 reporting.</a:t>
            </a:r>
            <a:endParaRPr lang="en-US" sz="1600" i="0" dirty="0">
              <a:solidFill>
                <a:srgbClr val="183247"/>
              </a:solidFill>
              <a:effectLst/>
              <a:latin typeface="Nunito Sans" pitchFamily="2" charset="0"/>
            </a:endParaRPr>
          </a:p>
          <a:p>
            <a:pPr lvl="1" defTabSz="609630">
              <a:lnSpc>
                <a:spcPts val="2133"/>
              </a:lnSpc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316781" y="2453991"/>
            <a:ext cx="5544324" cy="13529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7924800" y="2129972"/>
            <a:ext cx="2527300" cy="184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867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7F1BA0-AD59-3F2A-2471-7E2BF1F884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5145" y="1317688"/>
            <a:ext cx="6309590" cy="3837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7B41D1-3F68-BC3B-1735-FA52CDDF2D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557" y="5442325"/>
            <a:ext cx="9326277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200400"/>
            <a:ext cx="546100" cy="5461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991558" y="971183"/>
            <a:ext cx="1253067" cy="190197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110844" y="710294"/>
            <a:ext cx="6897450" cy="5188054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991558" y="482233"/>
            <a:ext cx="56007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Course Packets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791936" y="1312828"/>
            <a:ext cx="3998467" cy="39623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 way to quickly add the placeholder set of courses to a student if to create a Course Packet. </a:t>
            </a:r>
          </a:p>
          <a:p>
            <a:pPr defTabSz="609630">
              <a:lnSpc>
                <a:spcPts val="2133"/>
              </a:lnSpc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  </a:t>
            </a:r>
          </a:p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83247"/>
                </a:solidFill>
                <a:effectLst/>
                <a:latin typeface="Nunito Sans SemiBold" pitchFamily="2" charset="0"/>
              </a:rPr>
              <a:t>Create a Section for each teacher and each period in the school. If the school is using section staff, add the Staff to the section for each Alt Ed placeholder course created</a:t>
            </a:r>
            <a:endParaRPr lang="en-US" dirty="0">
              <a:solidFill>
                <a:prstClr val="black"/>
              </a:solidFill>
              <a:latin typeface="Nunito Sans SemiBold" pitchFamily="2" charset="0"/>
            </a:endParaRPr>
          </a:p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316781" y="2453991"/>
            <a:ext cx="5544324" cy="13529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7924800" y="2129972"/>
            <a:ext cx="2527300" cy="184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867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31E330-3134-0F7E-6BC2-0E9ABD721741}"/>
              </a:ext>
            </a:extLst>
          </p:cNvPr>
          <p:cNvGrpSpPr/>
          <p:nvPr/>
        </p:nvGrpSpPr>
        <p:grpSpPr>
          <a:xfrm>
            <a:off x="1983973" y="660999"/>
            <a:ext cx="360" cy="360"/>
            <a:chOff x="1983973" y="660999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9420F3A-1694-0457-2840-BF074C491378}"/>
                    </a:ext>
                  </a:extLst>
                </p14:cNvPr>
                <p14:cNvContentPartPr/>
                <p14:nvPr/>
              </p14:nvContentPartPr>
              <p14:xfrm>
                <a:off x="1983973" y="660999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9420F3A-1694-0457-2840-BF074C4913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74973" y="65199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63952E-40CE-B391-F5E9-C91B01FE8A54}"/>
                    </a:ext>
                  </a:extLst>
                </p14:cNvPr>
                <p14:cNvContentPartPr/>
                <p14:nvPr/>
              </p14:nvContentPartPr>
              <p14:xfrm>
                <a:off x="1983973" y="660999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63952E-40CE-B391-F5E9-C91B01FE8A5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74973" y="65199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7C592D8-0CB4-79CF-03B1-973E05F433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1584" y="875028"/>
            <a:ext cx="6553200" cy="2828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23667E-4ED9-CFD5-EEFC-D5BA0247A0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8854" y="4085532"/>
            <a:ext cx="6553200" cy="18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4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200400"/>
            <a:ext cx="546100" cy="5461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991558" y="971183"/>
            <a:ext cx="1253067" cy="190197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110844" y="482233"/>
            <a:ext cx="6897450" cy="5416115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991558" y="482233"/>
            <a:ext cx="56007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Class Schedule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791936" y="1312828"/>
            <a:ext cx="3998467" cy="48841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Add the place holder course sections to schedule the students into classes.  Use the “actual course” field to identify the correct course subject for that student for grades and credits.  </a:t>
            </a:r>
          </a:p>
          <a:p>
            <a:pPr defTabSz="609630">
              <a:lnSpc>
                <a:spcPts val="2133"/>
              </a:lnSpc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  </a:t>
            </a:r>
          </a:p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The actual course name will be used in lieu of the placeholder course.  Once again, the actual course attributes will be reported for CALPADS.</a:t>
            </a:r>
          </a:p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285750" indent="-285750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The </a:t>
            </a:r>
            <a:r>
              <a:rPr lang="en-US" b="1" i="0" dirty="0">
                <a:solidFill>
                  <a:srgbClr val="183247"/>
                </a:solidFill>
                <a:effectLst/>
                <a:latin typeface="Nunito Sans" pitchFamily="2" charset="0"/>
              </a:rPr>
              <a:t>Classes </a:t>
            </a:r>
            <a: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and </a:t>
            </a:r>
            <a:r>
              <a:rPr lang="en-US" b="1" i="0" dirty="0">
                <a:solidFill>
                  <a:srgbClr val="183247"/>
                </a:solidFill>
                <a:effectLst/>
                <a:latin typeface="Nunito Sans" pitchFamily="2" charset="0"/>
              </a:rPr>
              <a:t>Course Attendance</a:t>
            </a:r>
            <a: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 (CAR) pages will reflect the correct </a:t>
            </a:r>
            <a:r>
              <a:rPr lang="en-US" b="1" i="0" dirty="0">
                <a:solidFill>
                  <a:srgbClr val="183247"/>
                </a:solidFill>
                <a:effectLst/>
                <a:latin typeface="Nunito Sans" pitchFamily="2" charset="0"/>
              </a:rPr>
              <a:t>Courses, Start Dates </a:t>
            </a:r>
            <a: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and</a:t>
            </a:r>
            <a:r>
              <a:rPr lang="en-US" b="1" i="0" dirty="0">
                <a:solidFill>
                  <a:srgbClr val="183247"/>
                </a:solidFill>
                <a:effectLst/>
                <a:latin typeface="Nunito Sans" pitchFamily="2" charset="0"/>
              </a:rPr>
              <a:t> End Dates.</a:t>
            </a:r>
            <a:r>
              <a:rPr lang="en-US" b="0" i="0" dirty="0">
                <a:solidFill>
                  <a:srgbClr val="183247"/>
                </a:solidFill>
                <a:effectLst/>
                <a:latin typeface="Nunito Sans" pitchFamily="2" charset="0"/>
              </a:rPr>
              <a:t> The student's schedule is complete.</a:t>
            </a: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316781" y="2453991"/>
            <a:ext cx="5544324" cy="13529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7924800" y="2129972"/>
            <a:ext cx="2527300" cy="184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867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31E330-3134-0F7E-6BC2-0E9ABD721741}"/>
              </a:ext>
            </a:extLst>
          </p:cNvPr>
          <p:cNvGrpSpPr/>
          <p:nvPr/>
        </p:nvGrpSpPr>
        <p:grpSpPr>
          <a:xfrm>
            <a:off x="1983973" y="660999"/>
            <a:ext cx="360" cy="360"/>
            <a:chOff x="1983973" y="660999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9420F3A-1694-0457-2840-BF074C491378}"/>
                    </a:ext>
                  </a:extLst>
                </p14:cNvPr>
                <p14:cNvContentPartPr/>
                <p14:nvPr/>
              </p14:nvContentPartPr>
              <p14:xfrm>
                <a:off x="1983973" y="660999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9420F3A-1694-0457-2840-BF074C4913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74973" y="65235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63952E-40CE-B391-F5E9-C91B01FE8A54}"/>
                    </a:ext>
                  </a:extLst>
                </p14:cNvPr>
                <p14:cNvContentPartPr/>
                <p14:nvPr/>
              </p14:nvContentPartPr>
              <p14:xfrm>
                <a:off x="1983973" y="660999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63952E-40CE-B391-F5E9-C91B01FE8A5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74973" y="65235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EB3623-B3BB-5CE0-2D38-8DC3323CEA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9791" y="596544"/>
            <a:ext cx="6079555" cy="401572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149686-8463-DECC-FE32-56C034587C08}"/>
              </a:ext>
            </a:extLst>
          </p:cNvPr>
          <p:cNvCxnSpPr>
            <a:cxnSpLocks/>
          </p:cNvCxnSpPr>
          <p:nvPr/>
        </p:nvCxnSpPr>
        <p:spPr>
          <a:xfrm>
            <a:off x="4307631" y="2604406"/>
            <a:ext cx="2009150" cy="702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CCC1AB3-7072-D10A-0BC1-9EB9A1A01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0403" y="4755920"/>
            <a:ext cx="4773086" cy="16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1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2806700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Grades and Transcripts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3" name="Object2"/>
          <p:cNvSpPr/>
          <p:nvPr/>
        </p:nvSpPr>
        <p:spPr>
          <a:xfrm>
            <a:off x="-44450" y="3860800"/>
            <a:ext cx="122809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School and Portal Options</a:t>
            </a:r>
          </a:p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 pitchFamily="34" charset="0"/>
              </a:rPr>
              <a:t>Teacher Permissions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223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200400"/>
            <a:ext cx="546100" cy="5461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991558" y="971183"/>
            <a:ext cx="1253067" cy="190197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444400" y="971182"/>
            <a:ext cx="6416705" cy="5601067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991558" y="482233"/>
            <a:ext cx="56007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Grades/Transcripts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758403" y="1590674"/>
            <a:ext cx="4940300" cy="39623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Grading Reporting window needs to be open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Grade Reporting at end of term, the normal process will update Transcripts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Grade Reporting happens throughout the term, consider allowing for the Teacher to issue Grades and Credits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traditional Grade Mark reporting times then you manage as you would regular grading.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 consideration is allowing the Teacher to copy grades to the student transcripts.  If doing so, the permissions will need to be updated for your teacher group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b="1" i="1" dirty="0">
              <a:solidFill>
                <a:srgbClr val="0C1E41"/>
              </a:solidFill>
              <a:latin typeface="Calibri" panose="020F0502020204030204" pitchFamily="34" charset="0"/>
              <a:ea typeface="Nunito Sans SemiBold" pitchFamily="34" charset="-122"/>
              <a:cs typeface="Times New Roman" panose="02020603050405020304" pitchFamily="18" charset="0"/>
            </a:endParaRPr>
          </a:p>
          <a:p>
            <a:endParaRPr lang="en-US" sz="1400" b="1" i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316781" y="2453991"/>
            <a:ext cx="5544324" cy="13529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7924800" y="2129972"/>
            <a:ext cx="2527300" cy="184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867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B1BA38-20F4-5B2C-22DA-B671D97FD5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3401" y="1304924"/>
            <a:ext cx="4838700" cy="571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1E11B9-93FF-2213-EBC8-24AC768E3FEC}"/>
              </a:ext>
            </a:extLst>
          </p:cNvPr>
          <p:cNvSpPr txBox="1"/>
          <p:nvPr/>
        </p:nvSpPr>
        <p:spPr>
          <a:xfrm>
            <a:off x="5574907" y="1044366"/>
            <a:ext cx="422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options setting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FCA329-37A1-6FD4-3ADC-8B14D1C566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6619" y="5219758"/>
            <a:ext cx="5106570" cy="118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B55A77-66DF-4673-7539-25A0EA8E45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6901" y="2092301"/>
            <a:ext cx="5951701" cy="28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9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6"/>
            <a:ext cx="12192000" cy="3457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795662"/>
            <a:ext cx="10312400" cy="2816633"/>
            <a:chOff x="939800" y="3553092"/>
            <a:chExt cx="10312400" cy="2816633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>
                  <a:solidFill>
                    <a:srgbClr val="0C1E41"/>
                  </a:solidFill>
                  <a:latin typeface="AeriesSansBold" pitchFamily="50" charset="0"/>
                  <a:ea typeface="Aeries Sans" pitchFamily="34" charset="-122"/>
                  <a:cs typeface="Aeries Sans" pitchFamily="34" charset="-120"/>
                </a:rPr>
                <a:t>Info and links</a:t>
              </a:r>
              <a:endParaRPr lang="en-US" sz="320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715367"/>
              <a:ext cx="4473423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</a:rPr>
                <a:t>Shared links for more information </a:t>
              </a: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9" action="ppaction://hlinkfile"/>
                </a:rPr>
                <a:t>aeries.com/</a:t>
              </a:r>
              <a:r>
                <a:rPr lang="en-US" sz="1600" b="1" dirty="0" err="1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9" action="ppaction://hlinkfile"/>
                </a:rPr>
                <a:t>aeriescon</a:t>
              </a: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5">
              <a:extLst>
                <a:ext uri="{FF2B5EF4-FFF2-40B4-BE49-F238E27FC236}">
                  <a16:creationId xmlns:a16="http://schemas.microsoft.com/office/drawing/2014/main" id="{8862EE14-0123-2CD8-E706-16F1FDCAB9F5}"/>
                </a:ext>
              </a:extLst>
            </p:cNvPr>
            <p:cNvSpPr/>
            <p:nvPr/>
          </p:nvSpPr>
          <p:spPr>
            <a:xfrm>
              <a:off x="6311900" y="3553092"/>
              <a:ext cx="4940300" cy="28166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0"/>
                </a:rPr>
                <a:t>https://support.aeries.com/support/solutions/articles/14000091309-quick-start-guide-for-alt-ed-scheduling</a:t>
              </a: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800" u="sng" dirty="0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11"/>
                </a:rPr>
                <a:t>Copying Grades and Transfer Credits for Individual Student</a:t>
              </a:r>
              <a:endPara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b="1" u="sng" dirty="0">
                <a:solidFill>
                  <a:srgbClr val="0563C1"/>
                </a:solidFill>
                <a:latin typeface="Calibri" panose="020F0502020204030204" pitchFamily="34" charset="0"/>
                <a:ea typeface="Nunito Sans SemiBold" pitchFamily="34" charset="-122"/>
                <a:cs typeface="Times New Roman" panose="02020603050405020304" pitchFamily="18" charset="0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C1E41"/>
                  </a:solidFill>
                  <a:latin typeface="Nunito Sans SemiBold" pitchFamily="34" charset="0"/>
                  <a:ea typeface="Nunito Sans SemiBold" pitchFamily="34" charset="-122"/>
                  <a:cs typeface="Nunito Sans SemiBold" pitchFamily="34" charset="-120"/>
                  <a:hlinkClick r:id="rId11"/>
                </a:rPr>
                <a:t>https://support.aeries.com/support/solutions/articles/14000092620-copying-grades-and-credits-to-transcripts-for-individual-students</a:t>
              </a:r>
              <a:endParaRPr lang="en-US" sz="1600" b="1" u="sng" dirty="0">
                <a:solidFill>
                  <a:srgbClr val="0563C1"/>
                </a:solidFill>
                <a:latin typeface="Calibri" panose="020F0502020204030204" pitchFamily="34" charset="0"/>
                <a:ea typeface="Nunito Sans SemiBold" pitchFamily="34" charset="-122"/>
                <a:cs typeface="Times New Roman" panose="02020603050405020304" pitchFamily="18" charset="0"/>
              </a:endParaRPr>
            </a:p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-63500" y="2781300"/>
            <a:ext cx="1219200" cy="4140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Sandy Madrid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Aeries Trainer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sandy@aeries.com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149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Athina Firman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Aeries Training Specialist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dirty="0">
                  <a:solidFill>
                    <a:srgbClr val="0F346F"/>
                  </a:solidFill>
                </a:rPr>
                <a:t>athinaf@aeries.com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1104900" y="1606550"/>
            <a:ext cx="9975850" cy="4089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defTabSz="609630">
              <a:lnSpc>
                <a:spcPts val="8067"/>
              </a:lnSpc>
            </a:pPr>
            <a:r>
              <a:rPr lang="en-US" sz="62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Alternative Ed Scheduling Is this right for your scheduling needs</a:t>
            </a:r>
            <a:endParaRPr lang="en-US" sz="6200" dirty="0">
              <a:solidFill>
                <a:prstClr val="black"/>
              </a:solidFill>
              <a:latin typeface="AeriesSansBold" pitchFamily="5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204700" cy="6870700"/>
          </a:xfrm>
          <a:prstGeom prst="rect">
            <a:avLst/>
          </a:prstGeom>
        </p:spPr>
      </p:pic>
      <p:pic>
        <p:nvPicPr>
          <p:cNvPr id="7" name="Object 3" descr="preencoded.png">
            <a:extLst>
              <a:ext uri="{FF2B5EF4-FFF2-40B4-BE49-F238E27FC236}">
                <a16:creationId xmlns:a16="http://schemas.microsoft.com/office/drawing/2014/main" id="{9CEF4E5A-11CE-4D90-86D5-CA7D74DE2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43601" y="0"/>
            <a:ext cx="6248400" cy="6858000"/>
          </a:xfrm>
          <a:prstGeom prst="rect">
            <a:avLst/>
          </a:prstGeom>
        </p:spPr>
      </p:pic>
      <p:sp>
        <p:nvSpPr>
          <p:cNvPr id="4" name="Object3"/>
          <p:cNvSpPr/>
          <p:nvPr/>
        </p:nvSpPr>
        <p:spPr>
          <a:xfrm>
            <a:off x="6534150" y="1910442"/>
            <a:ext cx="4438650" cy="236945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r" defTabSz="609630">
              <a:lnSpc>
                <a:spcPts val="6267"/>
              </a:lnSpc>
            </a:pPr>
            <a: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Scheduling placeholder courses…</a:t>
            </a:r>
          </a:p>
          <a:p>
            <a:pPr algn="r" defTabSz="609630">
              <a:lnSpc>
                <a:spcPts val="6267"/>
              </a:lnSpc>
            </a:pPr>
            <a:r>
              <a:rPr lang="en-US" sz="36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 Will Teachers be allowed to issues grade marks, credits and post to Transcript </a:t>
            </a:r>
            <a:endParaRPr lang="en-US" sz="3600" dirty="0">
              <a:solidFill>
                <a:prstClr val="black"/>
              </a:solidFill>
              <a:latin typeface="AeriesSansBold" pitchFamily="5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2808514"/>
            <a:ext cx="12407900" cy="6776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Let’s Start</a:t>
            </a:r>
          </a:p>
          <a:p>
            <a:pPr algn="ctr" defTabSz="609630">
              <a:lnSpc>
                <a:spcPts val="5400"/>
              </a:lnSpc>
            </a:pPr>
            <a:endParaRPr lang="en-US" sz="6400" dirty="0">
              <a:solidFill>
                <a:srgbClr val="FFFFFF"/>
              </a:solidFill>
              <a:latin typeface="AeriesSansBold" pitchFamily="50" charset="0"/>
              <a:ea typeface="Aeries Sans" pitchFamily="34" charset="-122"/>
              <a:cs typeface="Aeries Sans" pitchFamily="34" charset="-120"/>
            </a:endParaRPr>
          </a:p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Setup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3" name="Object2"/>
          <p:cNvSpPr/>
          <p:nvPr/>
        </p:nvSpPr>
        <p:spPr>
          <a:xfrm>
            <a:off x="-44450" y="3860800"/>
            <a:ext cx="122809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 pitchFamily="34" charset="0"/>
              <a:ea typeface="Nunito Sans" pitchFamily="34" charset="-122"/>
              <a:cs typeface="Nunito Sans" pitchFamily="34" charset="-120"/>
            </a:endParaRPr>
          </a:p>
          <a:p>
            <a:pPr algn="ctr"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 pitchFamily="34" charset="0"/>
              <a:ea typeface="Nunito Sans" pitchFamily="34" charset="-122"/>
              <a:cs typeface="Nunito Sans" pitchFamily="34" charset="-120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School Settings </a:t>
            </a:r>
          </a:p>
          <a:p>
            <a:pPr algn="ctr"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 pitchFamily="34" charset="0"/>
              <a:ea typeface="Nunito Sans" pitchFamily="34" charset="-122"/>
              <a:cs typeface="Nunito Sans" pitchFamily="34" charset="-120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School Options Page</a:t>
            </a:r>
          </a:p>
          <a:p>
            <a:pPr algn="ctr"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 pitchFamily="34" charset="0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 pitchFamily="34" charset="0"/>
              </a:rPr>
              <a:t>Courses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200400"/>
            <a:ext cx="546100" cy="5461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991558" y="971183"/>
            <a:ext cx="1253067" cy="190197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169593" y="1161378"/>
            <a:ext cx="5838701" cy="4391695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991558" y="482233"/>
            <a:ext cx="56007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School Settings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758403" y="1590674"/>
            <a:ext cx="4940300" cy="39623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Keep in mind the school setting to Alternative Ed Scheduling  will need to be turned on before you start your School year.  This is a per school setting.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If you are in an Alternative School, the likely setting will be for the Entire School to use the Alt Ed feature.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The logic of using this feature is to allow for the creation of placeholder courses to avoid the need to create a section of multiple courses that are needed to meet the students course recovery.</a:t>
            </a:r>
          </a:p>
        </p:txBody>
      </p:sp>
      <p:sp>
        <p:nvSpPr>
          <p:cNvPr id="7" name="Object6"/>
          <p:cNvSpPr/>
          <p:nvPr/>
        </p:nvSpPr>
        <p:spPr>
          <a:xfrm>
            <a:off x="6316781" y="2453991"/>
            <a:ext cx="5544324" cy="13529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This setting can also be turned on for just individual sections when choosing not to turn this feature on for the entire school.  </a:t>
            </a:r>
          </a:p>
          <a:p>
            <a:pPr defTabSz="609630">
              <a:lnSpc>
                <a:spcPts val="2133"/>
              </a:lnSpc>
            </a:pPr>
            <a:r>
              <a:rPr lang="en-US" sz="1400" b="1" i="1" dirty="0">
                <a:solidFill>
                  <a:srgbClr val="0C1E41"/>
                </a:solidFill>
                <a:latin typeface="Nunito Sans SemiBold" pitchFamily="34" charset="0"/>
              </a:rPr>
              <a:t>*You can only choose one setting or the other, both cannot be selected.</a:t>
            </a:r>
          </a:p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7924800" y="2129972"/>
            <a:ext cx="2527300" cy="184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867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D87764-B216-5491-5461-4807B12673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6782" y="1304925"/>
            <a:ext cx="5544324" cy="1066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6715CF-44D5-109F-B5FD-0F91B09FBF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0606" y="4158387"/>
            <a:ext cx="1963896" cy="1066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8A3C86-9EF7-F61B-32A9-7F9844982108}"/>
              </a:ext>
            </a:extLst>
          </p:cNvPr>
          <p:cNvSpPr txBox="1"/>
          <p:nvPr/>
        </p:nvSpPr>
        <p:spPr>
          <a:xfrm>
            <a:off x="6254801" y="3971472"/>
            <a:ext cx="3605805" cy="144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ts val="2133"/>
              </a:lnSpc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This will turn on the Alt Ed Sched field to enable individual section of the Master Schedule to contain a place holder course and actual course name be used </a:t>
            </a:r>
            <a:endParaRPr lang="en-US" sz="1400" b="1" i="1" dirty="0">
              <a:solidFill>
                <a:srgbClr val="0C1E41"/>
              </a:solidFill>
              <a:latin typeface="Nunito Sans Semi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200400"/>
            <a:ext cx="546100" cy="5461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991558" y="971183"/>
            <a:ext cx="1253067" cy="190197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591588" y="726622"/>
            <a:ext cx="6416705" cy="4826452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991558" y="482233"/>
            <a:ext cx="56007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School Options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758403" y="1590674"/>
            <a:ext cx="4940300" cy="39623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Attendance options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Continuation School of Period Attendance</a:t>
            </a: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Use Alt Ed Scheduling</a:t>
            </a: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Allow Issue Credit on Classes/Course Attendance pages</a:t>
            </a:r>
          </a:p>
        </p:txBody>
      </p:sp>
      <p:sp>
        <p:nvSpPr>
          <p:cNvPr id="7" name="Object6"/>
          <p:cNvSpPr/>
          <p:nvPr/>
        </p:nvSpPr>
        <p:spPr>
          <a:xfrm>
            <a:off x="6316781" y="2453991"/>
            <a:ext cx="5544324" cy="13529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7924800" y="2129972"/>
            <a:ext cx="2527300" cy="184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867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200518-8BD1-4E7A-9FC1-3D327B3915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1469" y="473476"/>
            <a:ext cx="4940299" cy="44854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6B4247-DD08-DC84-ECF4-6EA35D997F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1559" y="4958954"/>
            <a:ext cx="3820058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3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200400"/>
            <a:ext cx="546100" cy="5461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7" t="15623" r="77239" b="80274"/>
          <a:stretch/>
        </p:blipFill>
        <p:spPr>
          <a:xfrm>
            <a:off x="991558" y="971183"/>
            <a:ext cx="1253067" cy="190197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591588" y="726622"/>
            <a:ext cx="6416705" cy="4826452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991558" y="482233"/>
            <a:ext cx="5600700" cy="488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r>
              <a:rPr lang="en-US" sz="3200" kern="0" spc="-67" dirty="0">
                <a:solidFill>
                  <a:srgbClr val="0C1E41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Courses</a:t>
            </a: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409162" y="1335973"/>
            <a:ext cx="4940300" cy="29349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Create Placeholder Courses</a:t>
            </a: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These are just placeholder course so need to add any of the definitions</a:t>
            </a: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These courses will be added to the Master Schedule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04815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rPr>
              <a:t>Create Course Packets of the placeholder courses</a:t>
            </a: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1E41"/>
                </a:solidFill>
                <a:latin typeface="Nunito Sans SemiBold" pitchFamily="34" charset="0"/>
              </a:rPr>
              <a:t>With the packet created you can add the place holder courses quickly as student enroll in classes</a:t>
            </a:r>
          </a:p>
          <a:p>
            <a:pPr marL="762015" lvl="1" indent="-304815" defTabSz="609630">
              <a:lnSpc>
                <a:spcPts val="2133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  <a:ea typeface="Nunito Sans SemiBold" pitchFamily="34" charset="-122"/>
              <a:cs typeface="Nunito Sans SemiBold" pitchFamily="34" charset="-120"/>
            </a:endParaRPr>
          </a:p>
        </p:txBody>
      </p:sp>
      <p:sp>
        <p:nvSpPr>
          <p:cNvPr id="7" name="Object6"/>
          <p:cNvSpPr/>
          <p:nvPr/>
        </p:nvSpPr>
        <p:spPr>
          <a:xfrm>
            <a:off x="6316781" y="2453991"/>
            <a:ext cx="5544324" cy="13529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133"/>
              </a:lnSpc>
            </a:pPr>
            <a:endParaRPr lang="en-US" b="1" dirty="0">
              <a:solidFill>
                <a:srgbClr val="0C1E41"/>
              </a:solidFill>
              <a:latin typeface="Nunito Sans SemiBold" pitchFamily="34" charset="0"/>
            </a:endParaRPr>
          </a:p>
        </p:txBody>
      </p:sp>
      <p:sp>
        <p:nvSpPr>
          <p:cNvPr id="8" name="Object7"/>
          <p:cNvSpPr/>
          <p:nvPr/>
        </p:nvSpPr>
        <p:spPr>
          <a:xfrm>
            <a:off x="7924800" y="2129972"/>
            <a:ext cx="2527300" cy="1841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867"/>
              </a:lnSpc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70031-A0AC-98FD-E7DC-D32055B18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8117" y="839559"/>
            <a:ext cx="6440176" cy="3391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1488A0-FA09-70EB-09C6-DECE577F9C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748" y="4564785"/>
            <a:ext cx="5549900" cy="1748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729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107950" y="2806700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Scheduling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3" name="Object2"/>
          <p:cNvSpPr/>
          <p:nvPr/>
        </p:nvSpPr>
        <p:spPr>
          <a:xfrm>
            <a:off x="-44450" y="3860800"/>
            <a:ext cx="12280900" cy="546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Master Schedule</a:t>
            </a:r>
          </a:p>
          <a:p>
            <a:pPr algn="ctr" defTabSz="609630">
              <a:lnSpc>
                <a:spcPts val="2133"/>
              </a:lnSpc>
            </a:pPr>
            <a:endParaRPr lang="en-US" sz="2400" dirty="0">
              <a:solidFill>
                <a:srgbClr val="FFFFFF"/>
              </a:solidFill>
              <a:latin typeface="Nunito Sans" pitchFamily="34" charset="0"/>
              <a:ea typeface="Nunito Sans" pitchFamily="34" charset="-122"/>
              <a:cs typeface="Nunito Sans" pitchFamily="34" charset="-120"/>
            </a:endParaRPr>
          </a:p>
          <a:p>
            <a:pPr algn="ctr" defTabSz="609630">
              <a:lnSpc>
                <a:spcPts val="2133"/>
              </a:lnSpc>
            </a:pPr>
            <a:r>
              <a:rPr lang="en-US" sz="2400" dirty="0">
                <a:solidFill>
                  <a:srgbClr val="FFFFFF"/>
                </a:solidFill>
                <a:latin typeface="Nunito Sans" pitchFamily="34" charset="0"/>
              </a:rPr>
              <a:t>Class Schedule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20828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3399</TotalTime>
  <Words>826</Words>
  <Application>Microsoft Office PowerPoint</Application>
  <PresentationFormat>Widescreen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Symbol</vt:lpstr>
      <vt:lpstr>Nunito Sans</vt:lpstr>
      <vt:lpstr>Calibri</vt:lpstr>
      <vt:lpstr>AeriesSansBold</vt:lpstr>
      <vt:lpstr>Nunito Sans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Sandy Madrid</cp:lastModifiedBy>
  <cp:revision>13</cp:revision>
  <dcterms:created xsi:type="dcterms:W3CDTF">2020-10-12T22:05:31Z</dcterms:created>
  <dcterms:modified xsi:type="dcterms:W3CDTF">2022-11-17T14:47:35Z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