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2"/>
  </p:notesMasterIdLst>
  <p:sldIdLst>
    <p:sldId id="293" r:id="rId5"/>
    <p:sldId id="295" r:id="rId6"/>
    <p:sldId id="294" r:id="rId7"/>
    <p:sldId id="282" r:id="rId8"/>
    <p:sldId id="328" r:id="rId9"/>
    <p:sldId id="324" r:id="rId10"/>
    <p:sldId id="332" r:id="rId11"/>
    <p:sldId id="317" r:id="rId12"/>
    <p:sldId id="331" r:id="rId13"/>
    <p:sldId id="319" r:id="rId14"/>
    <p:sldId id="321" r:id="rId15"/>
    <p:sldId id="315" r:id="rId16"/>
    <p:sldId id="329" r:id="rId17"/>
    <p:sldId id="330" r:id="rId18"/>
    <p:sldId id="314" r:id="rId19"/>
    <p:sldId id="327" r:id="rId20"/>
    <p:sldId id="288" r:id="rId21"/>
  </p:sldIdLst>
  <p:sldSz cx="12192000" cy="6858000"/>
  <p:notesSz cx="6858000" cy="9144000"/>
  <p:embeddedFontLst>
    <p:embeddedFont>
      <p:font typeface="AeriesSansBold" charset="0"/>
      <p:regular r:id="rId23"/>
    </p:embeddedFont>
    <p:embeddedFont>
      <p:font typeface="Bradley Hand ITC" panose="03070402050302030203" pitchFamily="66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 Sans" pitchFamily="2" charset="0"/>
      <p:regular r:id="rId29"/>
      <p:bold r:id="rId30"/>
      <p:italic r:id="rId31"/>
      <p:boldItalic r:id="rId32"/>
    </p:embeddedFont>
    <p:embeddedFont>
      <p:font typeface="Nunito Sans SemiBold" pitchFamily="2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3"/>
            <p14:sldId id="295"/>
            <p14:sldId id="294"/>
            <p14:sldId id="282"/>
            <p14:sldId id="328"/>
            <p14:sldId id="324"/>
            <p14:sldId id="332"/>
            <p14:sldId id="317"/>
            <p14:sldId id="331"/>
            <p14:sldId id="319"/>
            <p14:sldId id="321"/>
            <p14:sldId id="315"/>
            <p14:sldId id="329"/>
            <p14:sldId id="330"/>
            <p14:sldId id="314"/>
            <p14:sldId id="327"/>
            <p14:sldId id="288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BFF92-E703-403F-813D-9C53A686DE21}" v="568" dt="2022-10-19T17:50:56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ina Firman" userId="3f4e5a82-a9f4-49f1-b1ec-9a46d84a9ba8" providerId="ADAL" clId="{A52BFF92-E703-403F-813D-9C53A686DE21}"/>
    <pc:docChg chg="undo custSel addSld delSld modSld modSection">
      <pc:chgData name="Athina Firman" userId="3f4e5a82-a9f4-49f1-b1ec-9a46d84a9ba8" providerId="ADAL" clId="{A52BFF92-E703-403F-813D-9C53A686DE21}" dt="2022-10-19T18:07:29.643" v="5464" actId="122"/>
      <pc:docMkLst>
        <pc:docMk/>
      </pc:docMkLst>
      <pc:sldChg chg="modSp">
        <pc:chgData name="Athina Firman" userId="3f4e5a82-a9f4-49f1-b1ec-9a46d84a9ba8" providerId="ADAL" clId="{A52BFF92-E703-403F-813D-9C53A686DE21}" dt="2022-10-18T22:44:24.501" v="447" actId="20577"/>
        <pc:sldMkLst>
          <pc:docMk/>
          <pc:sldMk cId="0" sldId="282"/>
        </pc:sldMkLst>
        <pc:graphicFrameChg chg="mod">
          <ac:chgData name="Athina Firman" userId="3f4e5a82-a9f4-49f1-b1ec-9a46d84a9ba8" providerId="ADAL" clId="{A52BFF92-E703-403F-813D-9C53A686DE21}" dt="2022-10-18T22:44:24.501" v="447" actId="20577"/>
          <ac:graphicFrameMkLst>
            <pc:docMk/>
            <pc:sldMk cId="0" sldId="282"/>
            <ac:graphicFrameMk id="16" creationId="{77944F34-FF48-4CBE-B70B-4730631D4BD4}"/>
          </ac:graphicFrameMkLst>
        </pc:graphicFrameChg>
      </pc:sldChg>
      <pc:sldChg chg="modSp mod">
        <pc:chgData name="Athina Firman" userId="3f4e5a82-a9f4-49f1-b1ec-9a46d84a9ba8" providerId="ADAL" clId="{A52BFF92-E703-403F-813D-9C53A686DE21}" dt="2022-10-18T23:01:01.077" v="1356" actId="20577"/>
        <pc:sldMkLst>
          <pc:docMk/>
          <pc:sldMk cId="0" sldId="288"/>
        </pc:sldMkLst>
        <pc:spChg chg="mod">
          <ac:chgData name="Athina Firman" userId="3f4e5a82-a9f4-49f1-b1ec-9a46d84a9ba8" providerId="ADAL" clId="{A52BFF92-E703-403F-813D-9C53A686DE21}" dt="2022-10-18T23:01:01.077" v="1356" actId="20577"/>
          <ac:spMkLst>
            <pc:docMk/>
            <pc:sldMk cId="0" sldId="288"/>
            <ac:spMk id="14" creationId="{97204F78-04DE-9F92-2D93-6D66A9384B54}"/>
          </ac:spMkLst>
        </pc:spChg>
      </pc:sldChg>
      <pc:sldChg chg="modSp mod">
        <pc:chgData name="Athina Firman" userId="3f4e5a82-a9f4-49f1-b1ec-9a46d84a9ba8" providerId="ADAL" clId="{A52BFF92-E703-403F-813D-9C53A686DE21}" dt="2022-10-18T22:41:16.749" v="128" actId="20577"/>
        <pc:sldMkLst>
          <pc:docMk/>
          <pc:sldMk cId="569788142" sldId="293"/>
        </pc:sldMkLst>
        <pc:spChg chg="mod">
          <ac:chgData name="Athina Firman" userId="3f4e5a82-a9f4-49f1-b1ec-9a46d84a9ba8" providerId="ADAL" clId="{A52BFF92-E703-403F-813D-9C53A686DE21}" dt="2022-10-18T22:41:16.749" v="128" actId="20577"/>
          <ac:spMkLst>
            <pc:docMk/>
            <pc:sldMk cId="569788142" sldId="293"/>
            <ac:spMk id="9" creationId="{93FB1506-9394-75DF-A306-B9E1F5689770}"/>
          </ac:spMkLst>
        </pc:spChg>
      </pc:sldChg>
      <pc:sldChg chg="modSp mod">
        <pc:chgData name="Athina Firman" userId="3f4e5a82-a9f4-49f1-b1ec-9a46d84a9ba8" providerId="ADAL" clId="{A52BFF92-E703-403F-813D-9C53A686DE21}" dt="2022-10-18T22:42:13.878" v="178" actId="20577"/>
        <pc:sldMkLst>
          <pc:docMk/>
          <pc:sldMk cId="4113236485" sldId="295"/>
        </pc:sldMkLst>
        <pc:spChg chg="mod">
          <ac:chgData name="Athina Firman" userId="3f4e5a82-a9f4-49f1-b1ec-9a46d84a9ba8" providerId="ADAL" clId="{A52BFF92-E703-403F-813D-9C53A686DE21}" dt="2022-10-18T22:42:13.878" v="178" actId="20577"/>
          <ac:spMkLst>
            <pc:docMk/>
            <pc:sldMk cId="4113236485" sldId="295"/>
            <ac:spMk id="11" creationId="{00000000-0000-0000-0000-000000000000}"/>
          </ac:spMkLst>
        </pc:spChg>
      </pc:sldChg>
      <pc:sldChg chg="modSp mod">
        <pc:chgData name="Athina Firman" userId="3f4e5a82-a9f4-49f1-b1ec-9a46d84a9ba8" providerId="ADAL" clId="{A52BFF92-E703-403F-813D-9C53A686DE21}" dt="2022-10-19T18:07:29.643" v="5464" actId="122"/>
        <pc:sldMkLst>
          <pc:docMk/>
          <pc:sldMk cId="1923163052" sldId="314"/>
        </pc:sldMkLst>
        <pc:spChg chg="mod">
          <ac:chgData name="Athina Firman" userId="3f4e5a82-a9f4-49f1-b1ec-9a46d84a9ba8" providerId="ADAL" clId="{A52BFF92-E703-403F-813D-9C53A686DE21}" dt="2022-10-19T18:07:29.643" v="5464" actId="122"/>
          <ac:spMkLst>
            <pc:docMk/>
            <pc:sldMk cId="1923163052" sldId="314"/>
            <ac:spMk id="3" creationId="{5ABEEEFF-B359-2786-45E7-BBEFE32F5B98}"/>
          </ac:spMkLst>
        </pc:spChg>
        <pc:spChg chg="mod">
          <ac:chgData name="Athina Firman" userId="3f4e5a82-a9f4-49f1-b1ec-9a46d84a9ba8" providerId="ADAL" clId="{A52BFF92-E703-403F-813D-9C53A686DE21}" dt="2022-10-19T16:40:47.175" v="2049" actId="20577"/>
          <ac:spMkLst>
            <pc:docMk/>
            <pc:sldMk cId="1923163052" sldId="314"/>
            <ac:spMk id="7" creationId="{889D9970-8939-E292-53B1-488A23396A1E}"/>
          </ac:spMkLst>
        </pc:spChg>
      </pc:sldChg>
      <pc:sldChg chg="addSp delSp modSp mod">
        <pc:chgData name="Athina Firman" userId="3f4e5a82-a9f4-49f1-b1ec-9a46d84a9ba8" providerId="ADAL" clId="{A52BFF92-E703-403F-813D-9C53A686DE21}" dt="2022-10-19T17:40:00.528" v="4882" actId="14100"/>
        <pc:sldMkLst>
          <pc:docMk/>
          <pc:sldMk cId="3120318572" sldId="315"/>
        </pc:sldMkLst>
        <pc:spChg chg="add mod">
          <ac:chgData name="Athina Firman" userId="3f4e5a82-a9f4-49f1-b1ec-9a46d84a9ba8" providerId="ADAL" clId="{A52BFF92-E703-403F-813D-9C53A686DE21}" dt="2022-10-19T17:40:00.528" v="4882" actId="14100"/>
          <ac:spMkLst>
            <pc:docMk/>
            <pc:sldMk cId="3120318572" sldId="315"/>
            <ac:spMk id="3" creationId="{ADED4112-19CC-2645-4719-56E763D240AE}"/>
          </ac:spMkLst>
        </pc:spChg>
        <pc:spChg chg="mod">
          <ac:chgData name="Athina Firman" userId="3f4e5a82-a9f4-49f1-b1ec-9a46d84a9ba8" providerId="ADAL" clId="{A52BFF92-E703-403F-813D-9C53A686DE21}" dt="2022-10-19T17:32:49.261" v="4605" actId="20577"/>
          <ac:spMkLst>
            <pc:docMk/>
            <pc:sldMk cId="3120318572" sldId="315"/>
            <ac:spMk id="11" creationId="{9D69531A-95D5-8F2A-0952-FC93B2051FA4}"/>
          </ac:spMkLst>
        </pc:spChg>
        <pc:spChg chg="add mod">
          <ac:chgData name="Athina Firman" userId="3f4e5a82-a9f4-49f1-b1ec-9a46d84a9ba8" providerId="ADAL" clId="{A52BFF92-E703-403F-813D-9C53A686DE21}" dt="2022-10-19T17:38:50.763" v="4837" actId="1076"/>
          <ac:spMkLst>
            <pc:docMk/>
            <pc:sldMk cId="3120318572" sldId="315"/>
            <ac:spMk id="14" creationId="{D3027CCE-7F48-03E4-D1D0-11BAA24E16EC}"/>
          </ac:spMkLst>
        </pc:spChg>
        <pc:picChg chg="del">
          <ac:chgData name="Athina Firman" userId="3f4e5a82-a9f4-49f1-b1ec-9a46d84a9ba8" providerId="ADAL" clId="{A52BFF92-E703-403F-813D-9C53A686DE21}" dt="2022-10-18T22:58:51.160" v="1233" actId="478"/>
          <ac:picMkLst>
            <pc:docMk/>
            <pc:sldMk cId="3120318572" sldId="315"/>
            <ac:picMk id="7" creationId="{032D00ED-FD32-DEEB-8BC9-3241869BBF97}"/>
          </ac:picMkLst>
        </pc:picChg>
        <pc:picChg chg="add mod">
          <ac:chgData name="Athina Firman" userId="3f4e5a82-a9f4-49f1-b1ec-9a46d84a9ba8" providerId="ADAL" clId="{A52BFF92-E703-403F-813D-9C53A686DE21}" dt="2022-10-19T17:37:48.046" v="4830" actId="1076"/>
          <ac:picMkLst>
            <pc:docMk/>
            <pc:sldMk cId="3120318572" sldId="315"/>
            <ac:picMk id="12" creationId="{C5852286-56F6-E133-211F-B5A4568DBE87}"/>
          </ac:picMkLst>
        </pc:picChg>
        <pc:inkChg chg="add del">
          <ac:chgData name="Athina Firman" userId="3f4e5a82-a9f4-49f1-b1ec-9a46d84a9ba8" providerId="ADAL" clId="{A52BFF92-E703-403F-813D-9C53A686DE21}" dt="2022-10-19T17:38:21.097" v="4832" actId="9405"/>
          <ac:inkMkLst>
            <pc:docMk/>
            <pc:sldMk cId="3120318572" sldId="315"/>
            <ac:inkMk id="13" creationId="{08FFC519-3673-C407-AA56-A1397C97D805}"/>
          </ac:inkMkLst>
        </pc:inkChg>
      </pc:sldChg>
      <pc:sldChg chg="addSp delSp modSp mod">
        <pc:chgData name="Athina Firman" userId="3f4e5a82-a9f4-49f1-b1ec-9a46d84a9ba8" providerId="ADAL" clId="{A52BFF92-E703-403F-813D-9C53A686DE21}" dt="2022-10-19T17:15:00.255" v="3545" actId="1076"/>
        <pc:sldMkLst>
          <pc:docMk/>
          <pc:sldMk cId="3377025240" sldId="317"/>
        </pc:sldMkLst>
        <pc:spChg chg="add mod">
          <ac:chgData name="Athina Firman" userId="3f4e5a82-a9f4-49f1-b1ec-9a46d84a9ba8" providerId="ADAL" clId="{A52BFF92-E703-403F-813D-9C53A686DE21}" dt="2022-10-19T16:58:47.530" v="2583" actId="1076"/>
          <ac:spMkLst>
            <pc:docMk/>
            <pc:sldMk cId="3377025240" sldId="317"/>
            <ac:spMk id="3" creationId="{336DC8D8-E904-7274-DB99-82C63105F7ED}"/>
          </ac:spMkLst>
        </pc:spChg>
        <pc:spChg chg="add mod">
          <ac:chgData name="Athina Firman" userId="3f4e5a82-a9f4-49f1-b1ec-9a46d84a9ba8" providerId="ADAL" clId="{A52BFF92-E703-403F-813D-9C53A686DE21}" dt="2022-10-19T16:58:58.519" v="2584" actId="1076"/>
          <ac:spMkLst>
            <pc:docMk/>
            <pc:sldMk cId="3377025240" sldId="317"/>
            <ac:spMk id="8" creationId="{034DEE3E-A22D-7264-07CD-39948B1BCA18}"/>
          </ac:spMkLst>
        </pc:spChg>
        <pc:spChg chg="mod">
          <ac:chgData name="Athina Firman" userId="3f4e5a82-a9f4-49f1-b1ec-9a46d84a9ba8" providerId="ADAL" clId="{A52BFF92-E703-403F-813D-9C53A686DE21}" dt="2022-10-19T17:12:15.981" v="3531" actId="14100"/>
          <ac:spMkLst>
            <pc:docMk/>
            <pc:sldMk cId="3377025240" sldId="317"/>
            <ac:spMk id="11" creationId="{759DEDA4-F01B-46B9-91B1-33B2AA91C0F3}"/>
          </ac:spMkLst>
        </pc:spChg>
        <pc:picChg chg="del">
          <ac:chgData name="Athina Firman" userId="3f4e5a82-a9f4-49f1-b1ec-9a46d84a9ba8" providerId="ADAL" clId="{A52BFF92-E703-403F-813D-9C53A686DE21}" dt="2022-10-18T22:56:50.866" v="971" actId="478"/>
          <ac:picMkLst>
            <pc:docMk/>
            <pc:sldMk cId="3377025240" sldId="317"/>
            <ac:picMk id="7" creationId="{07381F8C-1F73-B354-3983-481D9DBCDD1E}"/>
          </ac:picMkLst>
        </pc:picChg>
        <pc:picChg chg="del">
          <ac:chgData name="Athina Firman" userId="3f4e5a82-a9f4-49f1-b1ec-9a46d84a9ba8" providerId="ADAL" clId="{A52BFF92-E703-403F-813D-9C53A686DE21}" dt="2022-10-18T22:56:52.756" v="972" actId="478"/>
          <ac:picMkLst>
            <pc:docMk/>
            <pc:sldMk cId="3377025240" sldId="317"/>
            <ac:picMk id="14" creationId="{C9B31F7C-75DA-9EF9-9918-D1CB396C8B57}"/>
          </ac:picMkLst>
        </pc:picChg>
        <pc:picChg chg="add mod">
          <ac:chgData name="Athina Firman" userId="3f4e5a82-a9f4-49f1-b1ec-9a46d84a9ba8" providerId="ADAL" clId="{A52BFF92-E703-403F-813D-9C53A686DE21}" dt="2022-10-19T17:15:00.255" v="3545" actId="1076"/>
          <ac:picMkLst>
            <pc:docMk/>
            <pc:sldMk cId="3377025240" sldId="317"/>
            <ac:picMk id="2050" creationId="{FC0A333E-C064-ECFC-501D-C324BA596D23}"/>
          </ac:picMkLst>
        </pc:picChg>
      </pc:sldChg>
      <pc:sldChg chg="addSp delSp modSp mod">
        <pc:chgData name="Athina Firman" userId="3f4e5a82-a9f4-49f1-b1ec-9a46d84a9ba8" providerId="ADAL" clId="{A52BFF92-E703-403F-813D-9C53A686DE21}" dt="2022-10-19T17:25:38.026" v="3933" actId="207"/>
        <pc:sldMkLst>
          <pc:docMk/>
          <pc:sldMk cId="415483352" sldId="319"/>
        </pc:sldMkLst>
        <pc:spChg chg="add mod">
          <ac:chgData name="Athina Firman" userId="3f4e5a82-a9f4-49f1-b1ec-9a46d84a9ba8" providerId="ADAL" clId="{A52BFF92-E703-403F-813D-9C53A686DE21}" dt="2022-10-19T17:20:21.480" v="3884" actId="20577"/>
          <ac:spMkLst>
            <pc:docMk/>
            <pc:sldMk cId="415483352" sldId="319"/>
            <ac:spMk id="3" creationId="{75693819-6717-177B-9108-E7FF692A66D4}"/>
          </ac:spMkLst>
        </pc:spChg>
        <pc:spChg chg="add mod">
          <ac:chgData name="Athina Firman" userId="3f4e5a82-a9f4-49f1-b1ec-9a46d84a9ba8" providerId="ADAL" clId="{A52BFF92-E703-403F-813D-9C53A686DE21}" dt="2022-10-19T17:25:38.026" v="3933" actId="207"/>
          <ac:spMkLst>
            <pc:docMk/>
            <pc:sldMk cId="415483352" sldId="319"/>
            <ac:spMk id="8" creationId="{83D32E14-4E0B-365B-ED05-9D532AEB13C8}"/>
          </ac:spMkLst>
        </pc:spChg>
        <pc:spChg chg="mod">
          <ac:chgData name="Athina Firman" userId="3f4e5a82-a9f4-49f1-b1ec-9a46d84a9ba8" providerId="ADAL" clId="{A52BFF92-E703-403F-813D-9C53A686DE21}" dt="2022-10-19T17:20:59.652" v="3893" actId="20577"/>
          <ac:spMkLst>
            <pc:docMk/>
            <pc:sldMk cId="415483352" sldId="319"/>
            <ac:spMk id="12" creationId="{E7A83E2B-954E-DC5D-CF07-07CEF4C7EF1C}"/>
          </ac:spMkLst>
        </pc:spChg>
        <pc:spChg chg="del">
          <ac:chgData name="Athina Firman" userId="3f4e5a82-a9f4-49f1-b1ec-9a46d84a9ba8" providerId="ADAL" clId="{A52BFF92-E703-403F-813D-9C53A686DE21}" dt="2022-10-18T22:57:38.369" v="1154" actId="478"/>
          <ac:spMkLst>
            <pc:docMk/>
            <pc:sldMk cId="415483352" sldId="319"/>
            <ac:spMk id="14" creationId="{FF39EF34-7159-2CB9-A726-C3BB9C928EF4}"/>
          </ac:spMkLst>
        </pc:spChg>
        <pc:spChg chg="del mod">
          <ac:chgData name="Athina Firman" userId="3f4e5a82-a9f4-49f1-b1ec-9a46d84a9ba8" providerId="ADAL" clId="{A52BFF92-E703-403F-813D-9C53A686DE21}" dt="2022-10-18T22:57:33.361" v="1152" actId="478"/>
          <ac:spMkLst>
            <pc:docMk/>
            <pc:sldMk cId="415483352" sldId="319"/>
            <ac:spMk id="15" creationId="{D094D82A-4344-15CC-0DC6-75EFCE6D8A99}"/>
          </ac:spMkLst>
        </pc:spChg>
        <pc:spChg chg="del">
          <ac:chgData name="Athina Firman" userId="3f4e5a82-a9f4-49f1-b1ec-9a46d84a9ba8" providerId="ADAL" clId="{A52BFF92-E703-403F-813D-9C53A686DE21}" dt="2022-10-18T22:57:29.190" v="1150" actId="478"/>
          <ac:spMkLst>
            <pc:docMk/>
            <pc:sldMk cId="415483352" sldId="319"/>
            <ac:spMk id="20" creationId="{193503A3-368F-4000-B9FA-7121B4DCD725}"/>
          </ac:spMkLst>
        </pc:spChg>
        <pc:picChg chg="del">
          <ac:chgData name="Athina Firman" userId="3f4e5a82-a9f4-49f1-b1ec-9a46d84a9ba8" providerId="ADAL" clId="{A52BFF92-E703-403F-813D-9C53A686DE21}" dt="2022-10-18T22:57:35.075" v="1153" actId="478"/>
          <ac:picMkLst>
            <pc:docMk/>
            <pc:sldMk cId="415483352" sldId="319"/>
            <ac:picMk id="7" creationId="{B65DD579-F2E8-E27B-89C7-E8D464937AE9}"/>
          </ac:picMkLst>
        </pc:picChg>
        <pc:picChg chg="del">
          <ac:chgData name="Athina Firman" userId="3f4e5a82-a9f4-49f1-b1ec-9a46d84a9ba8" providerId="ADAL" clId="{A52BFF92-E703-403F-813D-9C53A686DE21}" dt="2022-10-18T22:57:25.111" v="1148" actId="478"/>
          <ac:picMkLst>
            <pc:docMk/>
            <pc:sldMk cId="415483352" sldId="319"/>
            <ac:picMk id="13" creationId="{CB50F2CD-472B-B161-99F0-DB83EC190734}"/>
          </ac:picMkLst>
        </pc:picChg>
        <pc:picChg chg="del">
          <ac:chgData name="Athina Firman" userId="3f4e5a82-a9f4-49f1-b1ec-9a46d84a9ba8" providerId="ADAL" clId="{A52BFF92-E703-403F-813D-9C53A686DE21}" dt="2022-10-18T22:57:27.119" v="1149" actId="478"/>
          <ac:picMkLst>
            <pc:docMk/>
            <pc:sldMk cId="415483352" sldId="319"/>
            <ac:picMk id="17" creationId="{8B3AF2C8-F325-DCA5-20FD-9775C6395C22}"/>
          </ac:picMkLst>
        </pc:picChg>
        <pc:picChg chg="del">
          <ac:chgData name="Athina Firman" userId="3f4e5a82-a9f4-49f1-b1ec-9a46d84a9ba8" providerId="ADAL" clId="{A52BFF92-E703-403F-813D-9C53A686DE21}" dt="2022-10-18T22:57:23.156" v="1147" actId="478"/>
          <ac:picMkLst>
            <pc:docMk/>
            <pc:sldMk cId="415483352" sldId="319"/>
            <ac:picMk id="19" creationId="{3133B8FE-71C5-789A-80FB-2AAD1BA99C08}"/>
          </ac:picMkLst>
        </pc:picChg>
        <pc:picChg chg="add mod">
          <ac:chgData name="Athina Firman" userId="3f4e5a82-a9f4-49f1-b1ec-9a46d84a9ba8" providerId="ADAL" clId="{A52BFF92-E703-403F-813D-9C53A686DE21}" dt="2022-10-19T17:20:43.583" v="3887" actId="1076"/>
          <ac:picMkLst>
            <pc:docMk/>
            <pc:sldMk cId="415483352" sldId="319"/>
            <ac:picMk id="4098" creationId="{EBAE6999-B918-C72E-CE5A-D5070F378A41}"/>
          </ac:picMkLst>
        </pc:picChg>
      </pc:sldChg>
      <pc:sldChg chg="addSp delSp modSp mod">
        <pc:chgData name="Athina Firman" userId="3f4e5a82-a9f4-49f1-b1ec-9a46d84a9ba8" providerId="ADAL" clId="{A52BFF92-E703-403F-813D-9C53A686DE21}" dt="2022-10-19T17:53:17.191" v="5461" actId="1076"/>
        <pc:sldMkLst>
          <pc:docMk/>
          <pc:sldMk cId="3850460048" sldId="321"/>
        </pc:sldMkLst>
        <pc:spChg chg="add mod">
          <ac:chgData name="Athina Firman" userId="3f4e5a82-a9f4-49f1-b1ec-9a46d84a9ba8" providerId="ADAL" clId="{A52BFF92-E703-403F-813D-9C53A686DE21}" dt="2022-10-19T17:53:17.191" v="5461" actId="1076"/>
          <ac:spMkLst>
            <pc:docMk/>
            <pc:sldMk cId="3850460048" sldId="321"/>
            <ac:spMk id="3" creationId="{9FE24CE5-B219-9392-641C-02282404F097}"/>
          </ac:spMkLst>
        </pc:spChg>
        <pc:spChg chg="add mod">
          <ac:chgData name="Athina Firman" userId="3f4e5a82-a9f4-49f1-b1ec-9a46d84a9ba8" providerId="ADAL" clId="{A52BFF92-E703-403F-813D-9C53A686DE21}" dt="2022-10-19T17:29:56.512" v="4437" actId="313"/>
          <ac:spMkLst>
            <pc:docMk/>
            <pc:sldMk cId="3850460048" sldId="321"/>
            <ac:spMk id="8" creationId="{20106A6D-612A-F711-E926-08BC40721F32}"/>
          </ac:spMkLst>
        </pc:spChg>
        <pc:spChg chg="del">
          <ac:chgData name="Athina Firman" userId="3f4e5a82-a9f4-49f1-b1ec-9a46d84a9ba8" providerId="ADAL" clId="{A52BFF92-E703-403F-813D-9C53A686DE21}" dt="2022-10-18T22:58:25.707" v="1217" actId="478"/>
          <ac:spMkLst>
            <pc:docMk/>
            <pc:sldMk cId="3850460048" sldId="321"/>
            <ac:spMk id="11" creationId="{5EB6396D-4F31-A593-2CD9-D8A9AA766984}"/>
          </ac:spMkLst>
        </pc:spChg>
        <pc:spChg chg="mod">
          <ac:chgData name="Athina Firman" userId="3f4e5a82-a9f4-49f1-b1ec-9a46d84a9ba8" providerId="ADAL" clId="{A52BFF92-E703-403F-813D-9C53A686DE21}" dt="2022-10-19T17:21:43.137" v="3899" actId="20577"/>
          <ac:spMkLst>
            <pc:docMk/>
            <pc:sldMk cId="3850460048" sldId="321"/>
            <ac:spMk id="12" creationId="{95A126AD-E9D0-E762-1E7C-97EF458D3243}"/>
          </ac:spMkLst>
        </pc:spChg>
        <pc:picChg chg="del">
          <ac:chgData name="Athina Firman" userId="3f4e5a82-a9f4-49f1-b1ec-9a46d84a9ba8" providerId="ADAL" clId="{A52BFF92-E703-403F-813D-9C53A686DE21}" dt="2022-10-18T22:58:27.460" v="1218" actId="478"/>
          <ac:picMkLst>
            <pc:docMk/>
            <pc:sldMk cId="3850460048" sldId="321"/>
            <ac:picMk id="7" creationId="{868D62CC-956D-E86F-1E82-C12728981435}"/>
          </ac:picMkLst>
        </pc:picChg>
        <pc:picChg chg="add mod">
          <ac:chgData name="Athina Firman" userId="3f4e5a82-a9f4-49f1-b1ec-9a46d84a9ba8" providerId="ADAL" clId="{A52BFF92-E703-403F-813D-9C53A686DE21}" dt="2022-10-19T17:31:57.516" v="4439" actId="1076"/>
          <ac:picMkLst>
            <pc:docMk/>
            <pc:sldMk cId="3850460048" sldId="321"/>
            <ac:picMk id="14" creationId="{B9CB6F3C-4F10-962F-5439-D8862A575D39}"/>
          </ac:picMkLst>
        </pc:picChg>
      </pc:sldChg>
      <pc:sldChg chg="addSp delSp modSp mod">
        <pc:chgData name="Athina Firman" userId="3f4e5a82-a9f4-49f1-b1ec-9a46d84a9ba8" providerId="ADAL" clId="{A52BFF92-E703-403F-813D-9C53A686DE21}" dt="2022-10-19T17:16:11.028" v="3554" actId="1076"/>
        <pc:sldMkLst>
          <pc:docMk/>
          <pc:sldMk cId="3008011774" sldId="324"/>
        </pc:sldMkLst>
        <pc:spChg chg="add mod">
          <ac:chgData name="Athina Firman" userId="3f4e5a82-a9f4-49f1-b1ec-9a46d84a9ba8" providerId="ADAL" clId="{A52BFF92-E703-403F-813D-9C53A686DE21}" dt="2022-10-19T17:10:59.364" v="3522" actId="1076"/>
          <ac:spMkLst>
            <pc:docMk/>
            <pc:sldMk cId="3008011774" sldId="324"/>
            <ac:spMk id="3" creationId="{7D273131-ACA7-3918-EF38-F2C6E818B990}"/>
          </ac:spMkLst>
        </pc:spChg>
        <pc:spChg chg="mod">
          <ac:chgData name="Athina Firman" userId="3f4e5a82-a9f4-49f1-b1ec-9a46d84a9ba8" providerId="ADAL" clId="{A52BFF92-E703-403F-813D-9C53A686DE21}" dt="2022-10-19T17:11:55.747" v="3528" actId="14100"/>
          <ac:spMkLst>
            <pc:docMk/>
            <pc:sldMk cId="3008011774" sldId="324"/>
            <ac:spMk id="8" creationId="{AB92C62C-C379-3F8F-3261-90EE8B39500C}"/>
          </ac:spMkLst>
        </pc:spChg>
        <pc:picChg chg="mod">
          <ac:chgData name="Athina Firman" userId="3f4e5a82-a9f4-49f1-b1ec-9a46d84a9ba8" providerId="ADAL" clId="{A52BFF92-E703-403F-813D-9C53A686DE21}" dt="2022-10-19T17:13:06.946" v="3536" actId="14100"/>
          <ac:picMkLst>
            <pc:docMk/>
            <pc:sldMk cId="3008011774" sldId="324"/>
            <ac:picMk id="2" creationId="{00000000-0000-0000-0000-000000000000}"/>
          </ac:picMkLst>
        </pc:picChg>
        <pc:picChg chg="del">
          <ac:chgData name="Athina Firman" userId="3f4e5a82-a9f4-49f1-b1ec-9a46d84a9ba8" providerId="ADAL" clId="{A52BFF92-E703-403F-813D-9C53A686DE21}" dt="2022-10-18T22:56:07.605" v="783" actId="478"/>
          <ac:picMkLst>
            <pc:docMk/>
            <pc:sldMk cId="3008011774" sldId="324"/>
            <ac:picMk id="7" creationId="{AB9FC7A8-C4D1-AA6E-2631-31587CA97964}"/>
          </ac:picMkLst>
        </pc:picChg>
        <pc:picChg chg="add del mod">
          <ac:chgData name="Athina Firman" userId="3f4e5a82-a9f4-49f1-b1ec-9a46d84a9ba8" providerId="ADAL" clId="{A52BFF92-E703-403F-813D-9C53A686DE21}" dt="2022-10-19T17:13:07.649" v="3537"/>
          <ac:picMkLst>
            <pc:docMk/>
            <pc:sldMk cId="3008011774" sldId="324"/>
            <ac:picMk id="1026" creationId="{80A46C0F-CB84-C481-72F3-25E1C1DEC909}"/>
          </ac:picMkLst>
        </pc:picChg>
        <pc:picChg chg="add mod">
          <ac:chgData name="Athina Firman" userId="3f4e5a82-a9f4-49f1-b1ec-9a46d84a9ba8" providerId="ADAL" clId="{A52BFF92-E703-403F-813D-9C53A686DE21}" dt="2022-10-19T17:16:11.028" v="3554" actId="1076"/>
          <ac:picMkLst>
            <pc:docMk/>
            <pc:sldMk cId="3008011774" sldId="324"/>
            <ac:picMk id="1028" creationId="{4BCFB04A-D1A8-5F39-03B9-F8FA7BBEF098}"/>
          </ac:picMkLst>
        </pc:picChg>
      </pc:sldChg>
      <pc:sldChg chg="modSp">
        <pc:chgData name="Athina Firman" userId="3f4e5a82-a9f4-49f1-b1ec-9a46d84a9ba8" providerId="ADAL" clId="{A52BFF92-E703-403F-813D-9C53A686DE21}" dt="2022-10-19T16:26:35.143" v="1448" actId="20577"/>
        <pc:sldMkLst>
          <pc:docMk/>
          <pc:sldMk cId="4065587983" sldId="328"/>
        </pc:sldMkLst>
        <pc:graphicFrameChg chg="mod">
          <ac:chgData name="Athina Firman" userId="3f4e5a82-a9f4-49f1-b1ec-9a46d84a9ba8" providerId="ADAL" clId="{A52BFF92-E703-403F-813D-9C53A686DE21}" dt="2022-10-19T16:26:35.143" v="1448" actId="20577"/>
          <ac:graphicFrameMkLst>
            <pc:docMk/>
            <pc:sldMk cId="4065587983" sldId="328"/>
            <ac:graphicFrameMk id="16" creationId="{77944F34-FF48-4CBE-B70B-4730631D4BD4}"/>
          </ac:graphicFrameMkLst>
        </pc:graphicFrameChg>
      </pc:sldChg>
      <pc:sldChg chg="addSp delSp modSp mod">
        <pc:chgData name="Athina Firman" userId="3f4e5a82-a9f4-49f1-b1ec-9a46d84a9ba8" providerId="ADAL" clId="{A52BFF92-E703-403F-813D-9C53A686DE21}" dt="2022-10-19T17:44:38.810" v="5109" actId="207"/>
        <pc:sldMkLst>
          <pc:docMk/>
          <pc:sldMk cId="3065763485" sldId="329"/>
        </pc:sldMkLst>
        <pc:spChg chg="add mod">
          <ac:chgData name="Athina Firman" userId="3f4e5a82-a9f4-49f1-b1ec-9a46d84a9ba8" providerId="ADAL" clId="{A52BFF92-E703-403F-813D-9C53A686DE21}" dt="2022-10-19T17:43:19.497" v="5073" actId="14100"/>
          <ac:spMkLst>
            <pc:docMk/>
            <pc:sldMk cId="3065763485" sldId="329"/>
            <ac:spMk id="3" creationId="{DBBA5CFD-D6AE-22F5-9EA5-507866116590}"/>
          </ac:spMkLst>
        </pc:spChg>
        <pc:spChg chg="mod">
          <ac:chgData name="Athina Firman" userId="3f4e5a82-a9f4-49f1-b1ec-9a46d84a9ba8" providerId="ADAL" clId="{A52BFF92-E703-403F-813D-9C53A686DE21}" dt="2022-10-18T22:59:42.811" v="1313" actId="113"/>
          <ac:spMkLst>
            <pc:docMk/>
            <pc:sldMk cId="3065763485" sldId="329"/>
            <ac:spMk id="11" creationId="{9D69531A-95D5-8F2A-0952-FC93B2051FA4}"/>
          </ac:spMkLst>
        </pc:spChg>
        <pc:spChg chg="add mod">
          <ac:chgData name="Athina Firman" userId="3f4e5a82-a9f4-49f1-b1ec-9a46d84a9ba8" providerId="ADAL" clId="{A52BFF92-E703-403F-813D-9C53A686DE21}" dt="2022-10-19T17:44:38.810" v="5109" actId="207"/>
          <ac:spMkLst>
            <pc:docMk/>
            <pc:sldMk cId="3065763485" sldId="329"/>
            <ac:spMk id="13" creationId="{0D21594B-29AC-CDAE-8840-720168CAC141}"/>
          </ac:spMkLst>
        </pc:spChg>
        <pc:picChg chg="del">
          <ac:chgData name="Athina Firman" userId="3f4e5a82-a9f4-49f1-b1ec-9a46d84a9ba8" providerId="ADAL" clId="{A52BFF92-E703-403F-813D-9C53A686DE21}" dt="2022-10-18T22:59:46.733" v="1314" actId="478"/>
          <ac:picMkLst>
            <pc:docMk/>
            <pc:sldMk cId="3065763485" sldId="329"/>
            <ac:picMk id="8" creationId="{32136A6E-2016-A0EB-9578-E52B27715054}"/>
          </ac:picMkLst>
        </pc:picChg>
        <pc:picChg chg="add mod">
          <ac:chgData name="Athina Firman" userId="3f4e5a82-a9f4-49f1-b1ec-9a46d84a9ba8" providerId="ADAL" clId="{A52BFF92-E703-403F-813D-9C53A686DE21}" dt="2022-10-19T17:43:41.100" v="5075" actId="1076"/>
          <ac:picMkLst>
            <pc:docMk/>
            <pc:sldMk cId="3065763485" sldId="329"/>
            <ac:picMk id="12" creationId="{F73015E0-66B5-E67C-F479-0C3D4D60BBC7}"/>
          </ac:picMkLst>
        </pc:picChg>
      </pc:sldChg>
      <pc:sldChg chg="del">
        <pc:chgData name="Athina Firman" userId="3f4e5a82-a9f4-49f1-b1ec-9a46d84a9ba8" providerId="ADAL" clId="{A52BFF92-E703-403F-813D-9C53A686DE21}" dt="2022-10-18T22:59:53.751" v="1315" actId="2696"/>
        <pc:sldMkLst>
          <pc:docMk/>
          <pc:sldMk cId="145835417" sldId="330"/>
        </pc:sldMkLst>
      </pc:sldChg>
      <pc:sldChg chg="addSp modSp add mod">
        <pc:chgData name="Athina Firman" userId="3f4e5a82-a9f4-49f1-b1ec-9a46d84a9ba8" providerId="ADAL" clId="{A52BFF92-E703-403F-813D-9C53A686DE21}" dt="2022-10-19T18:07:17.402" v="5463" actId="207"/>
        <pc:sldMkLst>
          <pc:docMk/>
          <pc:sldMk cId="1794682121" sldId="330"/>
        </pc:sldMkLst>
        <pc:spChg chg="add mod">
          <ac:chgData name="Athina Firman" userId="3f4e5a82-a9f4-49f1-b1ec-9a46d84a9ba8" providerId="ADAL" clId="{A52BFF92-E703-403F-813D-9C53A686DE21}" dt="2022-10-19T17:49:12.585" v="5419" actId="20577"/>
          <ac:spMkLst>
            <pc:docMk/>
            <pc:sldMk cId="1794682121" sldId="330"/>
            <ac:spMk id="3" creationId="{DE99FF69-EC4E-FBB9-0264-B252E622B26C}"/>
          </ac:spMkLst>
        </pc:spChg>
        <pc:spChg chg="mod">
          <ac:chgData name="Athina Firman" userId="3f4e5a82-a9f4-49f1-b1ec-9a46d84a9ba8" providerId="ADAL" clId="{A52BFF92-E703-403F-813D-9C53A686DE21}" dt="2022-10-19T16:35:02.398" v="1573" actId="20577"/>
          <ac:spMkLst>
            <pc:docMk/>
            <pc:sldMk cId="1794682121" sldId="330"/>
            <ac:spMk id="11" creationId="{9D69531A-95D5-8F2A-0952-FC93B2051FA4}"/>
          </ac:spMkLst>
        </pc:spChg>
        <pc:spChg chg="add mod">
          <ac:chgData name="Athina Firman" userId="3f4e5a82-a9f4-49f1-b1ec-9a46d84a9ba8" providerId="ADAL" clId="{A52BFF92-E703-403F-813D-9C53A686DE21}" dt="2022-10-19T18:07:17.402" v="5463" actId="207"/>
          <ac:spMkLst>
            <pc:docMk/>
            <pc:sldMk cId="1794682121" sldId="330"/>
            <ac:spMk id="14" creationId="{C94DCEF0-C3E1-C4B0-A6FE-EA8AEF82401A}"/>
          </ac:spMkLst>
        </pc:spChg>
        <pc:picChg chg="add mod">
          <ac:chgData name="Athina Firman" userId="3f4e5a82-a9f4-49f1-b1ec-9a46d84a9ba8" providerId="ADAL" clId="{A52BFF92-E703-403F-813D-9C53A686DE21}" dt="2022-10-19T17:49:58.262" v="5421" actId="1076"/>
          <ac:picMkLst>
            <pc:docMk/>
            <pc:sldMk cId="1794682121" sldId="330"/>
            <ac:picMk id="8" creationId="{833980DB-F8FB-2D50-012A-58B2FB1E7175}"/>
          </ac:picMkLst>
        </pc:picChg>
        <pc:picChg chg="add mod">
          <ac:chgData name="Athina Firman" userId="3f4e5a82-a9f4-49f1-b1ec-9a46d84a9ba8" providerId="ADAL" clId="{A52BFF92-E703-403F-813D-9C53A686DE21}" dt="2022-10-19T17:50:47.761" v="5423" actId="1076"/>
          <ac:picMkLst>
            <pc:docMk/>
            <pc:sldMk cId="1794682121" sldId="330"/>
            <ac:picMk id="13" creationId="{68B1A5BD-E69A-7F36-6D3C-C733DC9BC875}"/>
          </ac:picMkLst>
        </pc:picChg>
      </pc:sldChg>
      <pc:sldChg chg="addSp delSp modSp add mod">
        <pc:chgData name="Athina Firman" userId="3f4e5a82-a9f4-49f1-b1ec-9a46d84a9ba8" providerId="ADAL" clId="{A52BFF92-E703-403F-813D-9C53A686DE21}" dt="2022-10-19T17:15:49.608" v="3552" actId="1076"/>
        <pc:sldMkLst>
          <pc:docMk/>
          <pc:sldMk cId="3041106832" sldId="331"/>
        </pc:sldMkLst>
        <pc:picChg chg="mod">
          <ac:chgData name="Athina Firman" userId="3f4e5a82-a9f4-49f1-b1ec-9a46d84a9ba8" providerId="ADAL" clId="{A52BFF92-E703-403F-813D-9C53A686DE21}" dt="2022-10-19T17:15:38.963" v="3548" actId="1076"/>
          <ac:picMkLst>
            <pc:docMk/>
            <pc:sldMk cId="3041106832" sldId="331"/>
            <ac:picMk id="2" creationId="{00000000-0000-0000-0000-000000000000}"/>
          </ac:picMkLst>
        </pc:picChg>
        <pc:picChg chg="add mod">
          <ac:chgData name="Athina Firman" userId="3f4e5a82-a9f4-49f1-b1ec-9a46d84a9ba8" providerId="ADAL" clId="{A52BFF92-E703-403F-813D-9C53A686DE21}" dt="2022-10-19T17:00:29.259" v="2586" actId="1076"/>
          <ac:picMkLst>
            <pc:docMk/>
            <pc:sldMk cId="3041106832" sldId="331"/>
            <ac:picMk id="7" creationId="{42165CDE-5F9B-04B4-6B35-AE854308A777}"/>
          </ac:picMkLst>
        </pc:picChg>
        <pc:picChg chg="add del mod">
          <ac:chgData name="Athina Firman" userId="3f4e5a82-a9f4-49f1-b1ec-9a46d84a9ba8" providerId="ADAL" clId="{A52BFF92-E703-403F-813D-9C53A686DE21}" dt="2022-10-19T17:15:39.536" v="3549"/>
          <ac:picMkLst>
            <pc:docMk/>
            <pc:sldMk cId="3041106832" sldId="331"/>
            <ac:picMk id="3074" creationId="{06AE1301-640D-C484-B961-7728219F8FB5}"/>
          </ac:picMkLst>
        </pc:picChg>
        <pc:picChg chg="add mod">
          <ac:chgData name="Athina Firman" userId="3f4e5a82-a9f4-49f1-b1ec-9a46d84a9ba8" providerId="ADAL" clId="{A52BFF92-E703-403F-813D-9C53A686DE21}" dt="2022-10-19T17:15:49.608" v="3552" actId="1076"/>
          <ac:picMkLst>
            <pc:docMk/>
            <pc:sldMk cId="3041106832" sldId="331"/>
            <ac:picMk id="3076" creationId="{A291B1E8-1DE8-4A8B-1D33-716AF8FF41C3}"/>
          </ac:picMkLst>
        </pc:picChg>
      </pc:sldChg>
      <pc:sldChg chg="addSp delSp modSp add mod">
        <pc:chgData name="Athina Firman" userId="3f4e5a82-a9f4-49f1-b1ec-9a46d84a9ba8" providerId="ADAL" clId="{A52BFF92-E703-403F-813D-9C53A686DE21}" dt="2022-10-19T18:05:18.733" v="5462" actId="20577"/>
        <pc:sldMkLst>
          <pc:docMk/>
          <pc:sldMk cId="3585046868" sldId="332"/>
        </pc:sldMkLst>
        <pc:spChg chg="del mod">
          <ac:chgData name="Athina Firman" userId="3f4e5a82-a9f4-49f1-b1ec-9a46d84a9ba8" providerId="ADAL" clId="{A52BFF92-E703-403F-813D-9C53A686DE21}" dt="2022-10-19T17:01:56.103" v="2606" actId="478"/>
          <ac:spMkLst>
            <pc:docMk/>
            <pc:sldMk cId="3585046868" sldId="332"/>
            <ac:spMk id="3" creationId="{7D273131-ACA7-3918-EF38-F2C6E818B990}"/>
          </ac:spMkLst>
        </pc:spChg>
        <pc:spChg chg="add del mod">
          <ac:chgData name="Athina Firman" userId="3f4e5a82-a9f4-49f1-b1ec-9a46d84a9ba8" providerId="ADAL" clId="{A52BFF92-E703-403F-813D-9C53A686DE21}" dt="2022-10-19T17:02:14.744" v="2611"/>
          <ac:spMkLst>
            <pc:docMk/>
            <pc:sldMk cId="3585046868" sldId="332"/>
            <ac:spMk id="7" creationId="{D93FB677-F4A7-7DA7-42BB-487DBD1511E8}"/>
          </ac:spMkLst>
        </pc:spChg>
        <pc:spChg chg="mod">
          <ac:chgData name="Athina Firman" userId="3f4e5a82-a9f4-49f1-b1ec-9a46d84a9ba8" providerId="ADAL" clId="{A52BFF92-E703-403F-813D-9C53A686DE21}" dt="2022-10-19T17:12:05.677" v="3529" actId="14100"/>
          <ac:spMkLst>
            <pc:docMk/>
            <pc:sldMk cId="3585046868" sldId="332"/>
            <ac:spMk id="8" creationId="{AB92C62C-C379-3F8F-3261-90EE8B39500C}"/>
          </ac:spMkLst>
        </pc:spChg>
        <pc:spChg chg="add del mod">
          <ac:chgData name="Athina Firman" userId="3f4e5a82-a9f4-49f1-b1ec-9a46d84a9ba8" providerId="ADAL" clId="{A52BFF92-E703-403F-813D-9C53A686DE21}" dt="2022-10-19T17:02:14.740" v="2609" actId="21"/>
          <ac:spMkLst>
            <pc:docMk/>
            <pc:sldMk cId="3585046868" sldId="332"/>
            <ac:spMk id="11" creationId="{14EEF344-7166-231B-9A4B-C452D093CCA1}"/>
          </ac:spMkLst>
        </pc:spChg>
        <pc:spChg chg="add mod">
          <ac:chgData name="Athina Firman" userId="3f4e5a82-a9f4-49f1-b1ec-9a46d84a9ba8" providerId="ADAL" clId="{A52BFF92-E703-403F-813D-9C53A686DE21}" dt="2022-10-19T18:05:18.733" v="5462" actId="20577"/>
          <ac:spMkLst>
            <pc:docMk/>
            <pc:sldMk cId="3585046868" sldId="332"/>
            <ac:spMk id="14" creationId="{899BFAEA-8AD7-6F46-BB80-D0BC44E3B257}"/>
          </ac:spMkLst>
        </pc:spChg>
        <pc:picChg chg="add del">
          <ac:chgData name="Athina Firman" userId="3f4e5a82-a9f4-49f1-b1ec-9a46d84a9ba8" providerId="ADAL" clId="{A52BFF92-E703-403F-813D-9C53A686DE21}" dt="2022-10-19T17:02:36.827" v="2613" actId="478"/>
          <ac:picMkLst>
            <pc:docMk/>
            <pc:sldMk cId="3585046868" sldId="332"/>
            <ac:picMk id="13" creationId="{8A906B76-8756-FB48-1180-539CE8856DD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What</a:t>
          </a:r>
          <a:r>
            <a:rPr lang="en-US" sz="2000" baseline="0" dirty="0"/>
            <a:t> are some scenarios for using Supplemental Attendance</a:t>
          </a:r>
          <a:endParaRPr lang="en-US" sz="2000" dirty="0"/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 Supplemental Attendance User Securities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Supplemental Attendance Programs 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Supplemental Attendance Sessions   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752776A6-C020-4E7F-94E2-8D463C0781DF}" type="pres">
      <dgm:prSet presAssocID="{1A89404B-3324-423A-858C-26E51ACA8A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B82013-AE60-4E3C-98B4-92E8A0320938}" type="pres">
      <dgm:prSet presAssocID="{9971D17F-85BC-485B-80F8-7471CE4BCB1C}" presName="spacer" presStyleCnt="0"/>
      <dgm:spPr/>
    </dgm:pt>
    <dgm:pt modelId="{98326F18-9C15-4504-8EDF-1C522BE31CBD}" type="pres">
      <dgm:prSet presAssocID="{88BB3421-9279-4FE5-8666-184D8AB843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1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7E616766-D498-4D10-A467-30788856CF05}" srcId="{B6DF79A4-9A71-4E81-AA66-EDAA42112F43}" destId="{6C1D374E-25FF-4B21-9640-7E8119D53057}" srcOrd="2" destOrd="0" parTransId="{78D08B0C-E3BF-42BD-A7DA-680A4B2AC189}" sibTransId="{9971D17F-85BC-485B-80F8-7471CE4BCB1C}"/>
    <dgm:cxn modelId="{3E35224D-A670-498B-8A66-156DC25831A0}" srcId="{B6DF79A4-9A71-4E81-AA66-EDAA42112F43}" destId="{88BB3421-9279-4FE5-8666-184D8AB84306}" srcOrd="3" destOrd="0" parTransId="{267D86CE-9429-4EE1-BF52-A60D674D501C}" sibTransId="{CC12C2B5-9F9C-4B34-AFA9-4B7151B0714A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CD162243-992B-4789-9A30-5A7C50FA2E15}" type="presParOf" srcId="{393F9490-9950-4C70-A54B-4737EBC4B0C4}" destId="{752776A6-C020-4E7F-94E2-8D463C0781DF}" srcOrd="2" destOrd="0" presId="urn:microsoft.com/office/officeart/2005/8/layout/vList2"/>
    <dgm:cxn modelId="{063C1A92-788B-4387-88BF-4556FB27A7E5}" type="presParOf" srcId="{393F9490-9950-4C70-A54B-4737EBC4B0C4}" destId="{170FE775-ED93-4D9B-B184-2CF84F7ED28D}" srcOrd="3" destOrd="0" presId="urn:microsoft.com/office/officeart/2005/8/layout/vList2"/>
    <dgm:cxn modelId="{56E29BBE-1CB0-4256-BC4E-58A6775AAB44}" type="presParOf" srcId="{393F9490-9950-4C70-A54B-4737EBC4B0C4}" destId="{006D5D51-C406-4907-A46D-0904F0868961}" srcOrd="4" destOrd="0" presId="urn:microsoft.com/office/officeart/2005/8/layout/vList2"/>
    <dgm:cxn modelId="{2D599571-B9A6-42A2-B21E-B1DC5FEB8185}" type="presParOf" srcId="{393F9490-9950-4C70-A54B-4737EBC4B0C4}" destId="{6FB82013-AE60-4E3C-98B4-92E8A0320938}" srcOrd="5" destOrd="0" presId="urn:microsoft.com/office/officeart/2005/8/layout/vList2"/>
    <dgm:cxn modelId="{BC42E223-C691-4301-A0E1-6D424A131558}" type="presParOf" srcId="{393F9490-9950-4C70-A54B-4737EBC4B0C4}" destId="{98326F18-9C15-4504-8EDF-1C522BE31C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Supplemental Attendance Teacher View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  Supplemental Attendance Reports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8322D211-1916-441A-9A6E-D1D702CD3169}">
      <dgm:prSet custT="1"/>
      <dgm:spPr/>
      <dgm:t>
        <a:bodyPr/>
        <a:lstStyle/>
        <a:p>
          <a:r>
            <a:rPr lang="en-US" sz="2000" dirty="0"/>
            <a:t>  Supplemental Attendance Configuration/Linking to Attendance</a:t>
          </a:r>
        </a:p>
      </dgm:t>
    </dgm:pt>
    <dgm:pt modelId="{762AC23C-5F0A-43F0-BB29-6214FA691710}" type="parTrans" cxnId="{D92F615B-A84D-459C-902F-6435AC321150}">
      <dgm:prSet/>
      <dgm:spPr/>
      <dgm:t>
        <a:bodyPr/>
        <a:lstStyle/>
        <a:p>
          <a:endParaRPr lang="en-US"/>
        </a:p>
      </dgm:t>
    </dgm:pt>
    <dgm:pt modelId="{0A10A57C-E550-4C0D-BBA3-2A7B883D3C59}" type="sibTrans" cxnId="{D92F615B-A84D-459C-902F-6435AC321150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5D59E9-46FC-4792-9166-688CACF87DAB}" type="pres">
      <dgm:prSet presAssocID="{3C0CB60D-9FA7-4CE5-914B-F71B9764E546}" presName="spacer" presStyleCnt="0"/>
      <dgm:spPr/>
    </dgm:pt>
    <dgm:pt modelId="{6699B3AB-B3AB-4866-81AF-D87E3053EC0E}" type="pres">
      <dgm:prSet presAssocID="{8322D211-1916-441A-9A6E-D1D702CD31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2F615B-A84D-459C-902F-6435AC321150}" srcId="{B6DF79A4-9A71-4E81-AA66-EDAA42112F43}" destId="{8322D211-1916-441A-9A6E-D1D702CD3169}" srcOrd="2" destOrd="0" parTransId="{762AC23C-5F0A-43F0-BB29-6214FA691710}" sibTransId="{0A10A57C-E550-4C0D-BBA3-2A7B883D3C59}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AF76369B-7278-46DD-8C55-73BAB6B7B868}" type="presOf" srcId="{8322D211-1916-441A-9A6E-D1D702CD3169}" destId="{6699B3AB-B3AB-4866-81AF-D87E3053EC0E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0620706-7CF4-46A0-8128-89025852B1AC}" type="presParOf" srcId="{393F9490-9950-4C70-A54B-4737EBC4B0C4}" destId="{D75D59E9-46FC-4792-9166-688CACF87DAB}" srcOrd="3" destOrd="0" presId="urn:microsoft.com/office/officeart/2005/8/layout/vList2"/>
    <dgm:cxn modelId="{472ECE70-4FC3-46BA-A48F-1C32D9C872EA}" type="presParOf" srcId="{393F9490-9950-4C70-A54B-4737EBC4B0C4}" destId="{6699B3AB-B3AB-4866-81AF-D87E3053EC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9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</a:t>
          </a:r>
          <a:r>
            <a:rPr lang="en-US" sz="2000" kern="1200" baseline="0" dirty="0"/>
            <a:t> are some scenarios for using Supplemental Attendance</a:t>
          </a:r>
          <a:endParaRPr lang="en-US" sz="2000" kern="1200" dirty="0"/>
        </a:p>
      </dsp:txBody>
      <dsp:txXfrm>
        <a:off x="54830" y="64749"/>
        <a:ext cx="7860166" cy="1013540"/>
      </dsp:txXfrm>
    </dsp:sp>
    <dsp:sp modelId="{752776A6-C020-4E7F-94E2-8D463C0781DF}">
      <dsp:nvSpPr>
        <dsp:cNvPr id="0" name=""/>
        <dsp:cNvSpPr/>
      </dsp:nvSpPr>
      <dsp:spPr>
        <a:xfrm>
          <a:off x="0" y="1305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Supplemental Attendance User Securities</a:t>
          </a:r>
        </a:p>
      </dsp:txBody>
      <dsp:txXfrm>
        <a:off x="54830" y="1360749"/>
        <a:ext cx="7860166" cy="1013540"/>
      </dsp:txXfrm>
    </dsp:sp>
    <dsp:sp modelId="{006D5D51-C406-4907-A46D-0904F0868961}">
      <dsp:nvSpPr>
        <dsp:cNvPr id="0" name=""/>
        <dsp:cNvSpPr/>
      </dsp:nvSpPr>
      <dsp:spPr>
        <a:xfrm>
          <a:off x="0" y="2601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Supplemental Attendance Programs </a:t>
          </a:r>
        </a:p>
      </dsp:txBody>
      <dsp:txXfrm>
        <a:off x="54830" y="2656749"/>
        <a:ext cx="7860166" cy="1013540"/>
      </dsp:txXfrm>
    </dsp:sp>
    <dsp:sp modelId="{98326F18-9C15-4504-8EDF-1C522BE31CBD}">
      <dsp:nvSpPr>
        <dsp:cNvPr id="0" name=""/>
        <dsp:cNvSpPr/>
      </dsp:nvSpPr>
      <dsp:spPr>
        <a:xfrm>
          <a:off x="0" y="3897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Supplemental Attendance Sessions   </a:t>
          </a:r>
        </a:p>
      </dsp:txBody>
      <dsp:txXfrm>
        <a:off x="54830" y="3952749"/>
        <a:ext cx="7860166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503118"/>
          <a:ext cx="79698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Supplemental Attendance Teacher View </a:t>
          </a:r>
        </a:p>
      </dsp:txBody>
      <dsp:txXfrm>
        <a:off x="59399" y="562517"/>
        <a:ext cx="7851028" cy="1098002"/>
      </dsp:txXfrm>
    </dsp:sp>
    <dsp:sp modelId="{4DEBA0C4-D88E-489F-82C4-1400DA7B412D}">
      <dsp:nvSpPr>
        <dsp:cNvPr id="0" name=""/>
        <dsp:cNvSpPr/>
      </dsp:nvSpPr>
      <dsp:spPr>
        <a:xfrm>
          <a:off x="0" y="1907119"/>
          <a:ext cx="79698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Supplemental Attendance Reports</a:t>
          </a:r>
        </a:p>
      </dsp:txBody>
      <dsp:txXfrm>
        <a:off x="59399" y="1966518"/>
        <a:ext cx="7851028" cy="1098002"/>
      </dsp:txXfrm>
    </dsp:sp>
    <dsp:sp modelId="{6699B3AB-B3AB-4866-81AF-D87E3053EC0E}">
      <dsp:nvSpPr>
        <dsp:cNvPr id="0" name=""/>
        <dsp:cNvSpPr/>
      </dsp:nvSpPr>
      <dsp:spPr>
        <a:xfrm>
          <a:off x="0" y="3311119"/>
          <a:ext cx="79698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Supplemental Attendance Configuration/Linking to Attendance</a:t>
          </a:r>
        </a:p>
      </dsp:txBody>
      <dsp:txXfrm>
        <a:off x="59399" y="3370518"/>
        <a:ext cx="785102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5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1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86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9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50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7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3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66032-supplemental-attendance-programs-atp-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hyperlink" Target="https://support.aeries.com/support/solutions/articles/14000066033-supplemental-attendance-sessions-ats-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66069-teacher-portal-supplemental-attendanc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hyperlink" Target="https://support.aeries.com/support/solutions/articles/14000067135-supplemental-attendance-configur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support.aeries.com/support/solutions/1400007594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hyperlink" Target="https://support.aeries.com/support/solutions/articles/14000091173-supplemental-attendance-checklist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hyperlink" Target="https://www.aeries.com/academ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hyperlink" Target="https://www.aeries.com/solutions/demo" TargetMode="External"/><Relationship Id="rId5" Type="http://schemas.openxmlformats.org/officeDocument/2006/relationships/image" Target="../media/image33.png"/><Relationship Id="rId15" Type="http://schemas.openxmlformats.org/officeDocument/2006/relationships/hyperlink" Target="https://support.aeries.com/support/solutions/articles/14000067135-supplemental-attendance-configuration" TargetMode="External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Relationship Id="rId14" Type="http://schemas.openxmlformats.org/officeDocument/2006/relationships/hyperlink" Target="https://support.aeries.com/support/solutions/articles/14000066027-supplemental-attendance-over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142875" y="2331091"/>
            <a:ext cx="10118726" cy="9730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3133"/>
              </a:lnSpc>
            </a:pPr>
            <a:r>
              <a:rPr lang="en-US" sz="4000" b="1" dirty="0">
                <a:solidFill>
                  <a:srgbClr val="345BA9"/>
                </a:solidFill>
                <a:latin typeface="Nunito Sans"/>
              </a:rPr>
              <a:t>Supplemental Attendance</a:t>
            </a:r>
            <a:r>
              <a:rPr lang="en-US" sz="3200" b="1" dirty="0">
                <a:solidFill>
                  <a:srgbClr val="345BA9"/>
                </a:solidFill>
                <a:latin typeface="Nunito Sans"/>
              </a:rPr>
              <a:t> </a:t>
            </a:r>
          </a:p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 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83E2B-954E-DC5D-CF07-07CEF4C7EF1C}"/>
              </a:ext>
            </a:extLst>
          </p:cNvPr>
          <p:cNvSpPr txBox="1"/>
          <p:nvPr/>
        </p:nvSpPr>
        <p:spPr>
          <a:xfrm>
            <a:off x="352425" y="550724"/>
            <a:ext cx="3041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Supplemental Attendance Programs (ATP)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93819-6717-177B-9108-E7FF692A66D4}"/>
              </a:ext>
            </a:extLst>
          </p:cNvPr>
          <p:cNvSpPr txBox="1"/>
          <p:nvPr/>
        </p:nvSpPr>
        <p:spPr>
          <a:xfrm>
            <a:off x="3962400" y="238539"/>
            <a:ext cx="7877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Supplemental Attendance Programs are </a:t>
            </a:r>
            <a:r>
              <a:rPr lang="en-US" sz="2400" b="1" u="sng" dirty="0"/>
              <a:t>District owned </a:t>
            </a:r>
            <a:r>
              <a:rPr lang="en-US" sz="2400" dirty="0"/>
              <a:t>and include basic data and a few options. The options will apply to all sessions for the program. </a:t>
            </a:r>
          </a:p>
          <a:p>
            <a:r>
              <a:rPr lang="en-US" sz="2400" dirty="0"/>
              <a:t>To add a Program, use the </a:t>
            </a:r>
            <a:r>
              <a:rPr lang="en-US" sz="2400" b="1" dirty="0"/>
              <a:t>Add</a:t>
            </a:r>
            <a:r>
              <a:rPr lang="en-US" sz="2400" dirty="0"/>
              <a:t> button on the page. Enter all the program information and use the </a:t>
            </a:r>
            <a:r>
              <a:rPr lang="en-US" sz="2400" b="1" dirty="0"/>
              <a:t>Insert</a:t>
            </a:r>
            <a:r>
              <a:rPr lang="en-US" sz="2400" dirty="0"/>
              <a:t> button to save when completed.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AE6999-B918-C72E-CE5A-D5070F37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78100"/>
            <a:ext cx="8012802" cy="3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D32E14-4E0B-365B-ED05-9D532AEB13C8}"/>
              </a:ext>
            </a:extLst>
          </p:cNvPr>
          <p:cNvSpPr txBox="1"/>
          <p:nvPr/>
        </p:nvSpPr>
        <p:spPr>
          <a:xfrm>
            <a:off x="178698" y="5287617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Aeries Support Document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126AD-E9D0-E762-1E7C-97EF458D3243}"/>
              </a:ext>
            </a:extLst>
          </p:cNvPr>
          <p:cNvSpPr txBox="1"/>
          <p:nvPr/>
        </p:nvSpPr>
        <p:spPr>
          <a:xfrm>
            <a:off x="330200" y="431223"/>
            <a:ext cx="28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Supplemental Attendance Sessions (ATS)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24CE5-B219-9392-641C-02282404F097}"/>
              </a:ext>
            </a:extLst>
          </p:cNvPr>
          <p:cNvSpPr txBox="1"/>
          <p:nvPr/>
        </p:nvSpPr>
        <p:spPr>
          <a:xfrm>
            <a:off x="330200" y="5868372"/>
            <a:ext cx="285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Aeries Support Document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6A6D-612A-F711-E926-08BC40721F32}"/>
              </a:ext>
            </a:extLst>
          </p:cNvPr>
          <p:cNvSpPr txBox="1"/>
          <p:nvPr/>
        </p:nvSpPr>
        <p:spPr>
          <a:xfrm>
            <a:off x="4094922" y="431223"/>
            <a:ext cx="7544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Supplemental Attendance Sessions are </a:t>
            </a:r>
            <a:r>
              <a:rPr lang="en-US" b="1" dirty="0"/>
              <a:t>School owned </a:t>
            </a:r>
            <a:r>
              <a:rPr lang="en-US" dirty="0"/>
              <a:t>and include more in-depth information including room assignment and session start and end times. </a:t>
            </a:r>
          </a:p>
          <a:p>
            <a:r>
              <a:rPr lang="en-US" dirty="0"/>
              <a:t>There are three tabs on the Sessions page for the Calendar(ATC), Staff(ATR) and Students(ATA). </a:t>
            </a:r>
          </a:p>
          <a:p>
            <a:r>
              <a:rPr lang="en-US" dirty="0"/>
              <a:t>This page also has a Print Supplemental Attendance Room Student Self Sign in Sheet that can be printed to allow for students to sign themselves into sessions.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B6F3C-4F10-962F-5439-D8862A575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7723" y="2462548"/>
            <a:ext cx="74390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462395" y="604792"/>
            <a:ext cx="284913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Supplemental Attendance Reports 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D4112-19CC-2645-4719-56E763D240AE}"/>
              </a:ext>
            </a:extLst>
          </p:cNvPr>
          <p:cNvSpPr txBox="1"/>
          <p:nvPr/>
        </p:nvSpPr>
        <p:spPr>
          <a:xfrm>
            <a:off x="3746500" y="407689"/>
            <a:ext cx="6139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Supplemental Attendance Audit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Supplemental Attendance Class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Supplemental Attendance Class Roster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Supplemental Attendance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CCLC/ASES and ASSETs Supplemental Attendance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Supplemental Attendance Sign in Scan Sheets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852286-56F6-E133-211F-B5A4568DB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8010" y="77666"/>
            <a:ext cx="2171540" cy="678033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027CCE-7F48-03E4-D1D0-11BAA24E16EC}"/>
              </a:ext>
            </a:extLst>
          </p:cNvPr>
          <p:cNvSpPr/>
          <p:nvPr/>
        </p:nvSpPr>
        <p:spPr>
          <a:xfrm>
            <a:off x="7972433" y="4086640"/>
            <a:ext cx="1375073" cy="52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1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305417" y="550724"/>
            <a:ext cx="2953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Supplemental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Attendance Teacher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A5CFD-D6AE-22F5-9EA5-507866116590}"/>
              </a:ext>
            </a:extLst>
          </p:cNvPr>
          <p:cNvSpPr txBox="1"/>
          <p:nvPr/>
        </p:nvSpPr>
        <p:spPr>
          <a:xfrm>
            <a:off x="3869635" y="185530"/>
            <a:ext cx="801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teachers log into the Teacher Portal, Supplemental Attendance will be listed in the navigation tree. </a:t>
            </a:r>
          </a:p>
          <a:p>
            <a:r>
              <a:rPr lang="en-US" dirty="0"/>
              <a:t>Two views are available for teachers – Daily View/Edit and Weekly View/Edit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3015E0-66B5-E67C-F479-0C3D4D60B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850" y="1360798"/>
            <a:ext cx="7505700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21594B-29AC-CDAE-8840-720168CAC141}"/>
              </a:ext>
            </a:extLst>
          </p:cNvPr>
          <p:cNvSpPr txBox="1"/>
          <p:nvPr/>
        </p:nvSpPr>
        <p:spPr>
          <a:xfrm>
            <a:off x="330200" y="5753099"/>
            <a:ext cx="278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Aeries Support Document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6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305417" y="550724"/>
            <a:ext cx="3110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Supplemental Attendance Configuration/ Linking Supplemental Attendance to Attendance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9FF69-EC4E-FBB9-0264-B252E622B26C}"/>
              </a:ext>
            </a:extLst>
          </p:cNvPr>
          <p:cNvSpPr txBox="1"/>
          <p:nvPr/>
        </p:nvSpPr>
        <p:spPr>
          <a:xfrm>
            <a:off x="3962400" y="281399"/>
            <a:ext cx="767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scheduled process is available to keep period attendance data updated based on linked Supplemental Attendance data. </a:t>
            </a:r>
          </a:p>
          <a:p>
            <a:r>
              <a:rPr lang="en-US" dirty="0"/>
              <a:t>In some situations, it may be appropriate for Supplemental Attendance to link to regular period attendance.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980DB-F8FB-2D50-012A-58B2FB1E7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200" y="1653623"/>
            <a:ext cx="7391400" cy="2305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B1A5BD-E69A-7F36-6D3C-C733DC9BC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150" y="4124908"/>
            <a:ext cx="4819650" cy="2724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DCEF0-C3E1-C4B0-A6FE-EA8AEF82401A}"/>
              </a:ext>
            </a:extLst>
          </p:cNvPr>
          <p:cNvSpPr txBox="1"/>
          <p:nvPr/>
        </p:nvSpPr>
        <p:spPr>
          <a:xfrm>
            <a:off x="274901" y="5984110"/>
            <a:ext cx="283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Aeries Support Document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EEFF-B359-2786-45E7-BBEFE32F5B98}"/>
              </a:ext>
            </a:extLst>
          </p:cNvPr>
          <p:cNvSpPr txBox="1"/>
          <p:nvPr/>
        </p:nvSpPr>
        <p:spPr>
          <a:xfrm>
            <a:off x="516082" y="1552366"/>
            <a:ext cx="2595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Watch for more upcoming webinars!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D9970-8939-E292-53B1-488A23396A1E}"/>
              </a:ext>
            </a:extLst>
          </p:cNvPr>
          <p:cNvSpPr txBox="1"/>
          <p:nvPr/>
        </p:nvSpPr>
        <p:spPr>
          <a:xfrm>
            <a:off x="4303568" y="346191"/>
            <a:ext cx="73723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Intro to Analytics/LCAP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Attendance Refresher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Set up SMS for Second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Alternative Ed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Intro to Transcripts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Transcript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Texas Transcript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I Wish I Knew on Day One…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 Many More!!</a:t>
            </a:r>
          </a:p>
          <a:p>
            <a:endParaRPr lang="en-US" dirty="0"/>
          </a:p>
          <a:p>
            <a:r>
              <a:rPr lang="en-US" sz="2800" dirty="0">
                <a:hlinkClick r:id="rId7"/>
              </a:rPr>
              <a:t>Good Morning Aeries Link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16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30176" y="349190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 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411689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4F78-04DE-9F92-2D93-6D66A9384B54}"/>
              </a:ext>
            </a:extLst>
          </p:cNvPr>
          <p:cNvSpPr txBox="1"/>
          <p:nvPr/>
        </p:nvSpPr>
        <p:spPr>
          <a:xfrm>
            <a:off x="3470700" y="3602490"/>
            <a:ext cx="57646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Aeries Demo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Aeries Academy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3"/>
              </a:rPr>
              <a:t>Supplemental Attendance Checklist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4"/>
              </a:rPr>
              <a:t>Supplemental Attendance Overview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5"/>
              </a:rPr>
              <a:t>Supplemental Attendance Configuration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Athina Firman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Training Specialist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athinaf@aeries.com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Moderators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Theresa Nicolaou – 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		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>
                <a:solidFill>
                  <a:srgbClr val="FFFFFF"/>
                </a:solidFill>
                <a:latin typeface="AeriesSansBold"/>
              </a:rPr>
              <a:t>Good morning, Aeries!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 topics to 30-45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 &amp; Tell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Casual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Time for 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Power Point and Recordings Posted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276510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348123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0655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225287" y="217134"/>
            <a:ext cx="31910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Supplemental Attendance Scenarios: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73131-ACA7-3918-EF38-F2C6E818B990}"/>
              </a:ext>
            </a:extLst>
          </p:cNvPr>
          <p:cNvSpPr txBox="1"/>
          <p:nvPr/>
        </p:nvSpPr>
        <p:spPr>
          <a:xfrm>
            <a:off x="4559300" y="182477"/>
            <a:ext cx="64008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Bradley Hand ITC" panose="03070402050302030203" pitchFamily="66" charset="0"/>
              </a:rPr>
              <a:t>After School Sports or Activities</a:t>
            </a:r>
          </a:p>
          <a:p>
            <a:endParaRPr lang="en-US" sz="3600" dirty="0">
              <a:latin typeface="Bradley Hand ITC" panose="030704020503020302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Bradley Hand ITC" panose="03070402050302030203" pitchFamily="66" charset="0"/>
              </a:rPr>
              <a:t>CCLC</a:t>
            </a:r>
          </a:p>
          <a:p>
            <a:endParaRPr lang="en-US" sz="3600" dirty="0">
              <a:latin typeface="Bradley Hand ITC" panose="030704020503020302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Bradley Hand ITC" panose="03070402050302030203" pitchFamily="66" charset="0"/>
              </a:rPr>
              <a:t>ASES</a:t>
            </a:r>
          </a:p>
          <a:p>
            <a:endParaRPr lang="en-US" sz="3600" dirty="0">
              <a:latin typeface="Bradley Hand ITC" panose="030704020503020302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Bradley Hand ITC" panose="03070402050302030203" pitchFamily="66" charset="0"/>
              </a:rPr>
              <a:t>ASSETs</a:t>
            </a:r>
          </a:p>
          <a:p>
            <a:endParaRPr lang="en-US" sz="3600" dirty="0">
              <a:latin typeface="Bradley Hand ITC" panose="030704020503020302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Bradley Hand ITC" panose="03070402050302030203" pitchFamily="66" charset="0"/>
              </a:rPr>
              <a:t>Tutoring Classes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>
              <a:latin typeface="Bradley Hand ITC" panose="030704020503020302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Bradley Hand ITC" panose="03070402050302030203" pitchFamily="66" charset="0"/>
              </a:rPr>
              <a:t>Saturday School</a:t>
            </a:r>
          </a:p>
          <a:p>
            <a:endParaRPr lang="en-US" sz="3600" dirty="0">
              <a:latin typeface="Bradley Hand ITC" panose="03070402050302030203" pitchFamily="66" charset="0"/>
            </a:endParaRPr>
          </a:p>
          <a:p>
            <a:endParaRPr lang="en-US" dirty="0"/>
          </a:p>
        </p:txBody>
      </p:sp>
      <p:pic>
        <p:nvPicPr>
          <p:cNvPr id="1028" name="Picture 4" descr="light bulb, idea, lamp outline icon vector light bulb, idea, lamp outline icon vector ideas stock illustrations">
            <a:extLst>
              <a:ext uri="{FF2B5EF4-FFF2-40B4-BE49-F238E27FC236}">
                <a16:creationId xmlns:a16="http://schemas.microsoft.com/office/drawing/2014/main" id="{4BCFB04A-D1A8-5F39-03B9-F8FA7BBE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80972"/>
            <a:ext cx="2258737" cy="22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212035" y="217134"/>
            <a:ext cx="32042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Supplemental Attendance Overview: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BFAEA-8AD7-6F46-BB80-D0BC44E3B257}"/>
              </a:ext>
            </a:extLst>
          </p:cNvPr>
          <p:cNvSpPr txBox="1"/>
          <p:nvPr/>
        </p:nvSpPr>
        <p:spPr>
          <a:xfrm>
            <a:off x="3962400" y="217134"/>
            <a:ext cx="812358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Supplemental Attendance enables schools to track positive attendance programs in a negative attendance school</a:t>
            </a:r>
          </a:p>
          <a:p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Sessions can be created in any type of school – High School, Elementary, Middle Schools and Continuation Schools with positive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session calendars are not tied to the school calendars. Saturday school and everyday tutoring sessions can be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Attendance can be submitted in the Teacher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Attendance can be scanned in using bar code scanners in Aeries or the Teacher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Grade reporting is available for sessions. Teachers can give grades to students in their sessions. The grades will print on the secondary report cards (Not SBG)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Students can be in enrolled multiple sessions at one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Student’s classroom attendance is completely separate from the Supplemental Attendance session attendance (Unless linked)</a:t>
            </a:r>
          </a:p>
        </p:txBody>
      </p:sp>
    </p:spTree>
    <p:extLst>
      <p:ext uri="{BB962C8B-B14F-4D97-AF65-F5344CB8AC3E}">
        <p14:creationId xmlns:p14="http://schemas.microsoft.com/office/powerpoint/2010/main" val="358504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5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DEDA4-F01B-46B9-91B1-33B2AA91C0F3}"/>
              </a:ext>
            </a:extLst>
          </p:cNvPr>
          <p:cNvSpPr txBox="1"/>
          <p:nvPr/>
        </p:nvSpPr>
        <p:spPr>
          <a:xfrm>
            <a:off x="172278" y="704850"/>
            <a:ext cx="325672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Supplemental Attendance Checklist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DC8D8-E904-7274-DB99-82C63105F7ED}"/>
              </a:ext>
            </a:extLst>
          </p:cNvPr>
          <p:cNvSpPr txBox="1"/>
          <p:nvPr/>
        </p:nvSpPr>
        <p:spPr>
          <a:xfrm>
            <a:off x="4134678" y="705981"/>
            <a:ext cx="68911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Define Security Permissions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Define Supplemental Attendance Codes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Create Supplemental Attendance Programs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Create Supplemental Attendance Sessions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/>
              <a:t>Add Calendars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/>
              <a:t>Link Staff to Sessions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/>
              <a:t>Add Students to Sessions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DEE3E-A22D-7264-07CD-39948B1BCA18}"/>
              </a:ext>
            </a:extLst>
          </p:cNvPr>
          <p:cNvSpPr txBox="1"/>
          <p:nvPr/>
        </p:nvSpPr>
        <p:spPr>
          <a:xfrm>
            <a:off x="4134678" y="4059138"/>
            <a:ext cx="53671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Select Grade Reporting Options (Additional Steps Required)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Update Attendance Portal Options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2050" name="Picture 2" descr="7,375 Checklist Clipart Illustrations &amp; Clip Art - iStock">
            <a:extLst>
              <a:ext uri="{FF2B5EF4-FFF2-40B4-BE49-F238E27FC236}">
                <a16:creationId xmlns:a16="http://schemas.microsoft.com/office/drawing/2014/main" id="{FC0A333E-C064-ECFC-501D-C324BA59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32342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5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DEDA4-F01B-46B9-91B1-33B2AA91C0F3}"/>
              </a:ext>
            </a:extLst>
          </p:cNvPr>
          <p:cNvSpPr txBox="1"/>
          <p:nvPr/>
        </p:nvSpPr>
        <p:spPr>
          <a:xfrm>
            <a:off x="521952" y="704850"/>
            <a:ext cx="290704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Supplemental Attendance User Security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65CDE-5F9B-04B4-6B35-AE854308A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059" y="12700"/>
            <a:ext cx="4510631" cy="6858000"/>
          </a:xfrm>
          <a:prstGeom prst="rect">
            <a:avLst/>
          </a:prstGeom>
        </p:spPr>
      </p:pic>
      <p:pic>
        <p:nvPicPr>
          <p:cNvPr id="3076" name="Picture 4" descr="Security Shield Clipart Security Service - Personal Data Protection Icon,  HD Png Download , Transparent Png Image - PNGitem">
            <a:extLst>
              <a:ext uri="{FF2B5EF4-FFF2-40B4-BE49-F238E27FC236}">
                <a16:creationId xmlns:a16="http://schemas.microsoft.com/office/drawing/2014/main" id="{A291B1E8-1DE8-4A8B-1D33-716AF8FF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2" y="358140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68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9646</TotalTime>
  <Words>710</Words>
  <Application>Microsoft Office PowerPoint</Application>
  <PresentationFormat>Widescreen</PresentationFormat>
  <Paragraphs>157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AeriesSansBold</vt:lpstr>
      <vt:lpstr>-apple-system</vt:lpstr>
      <vt:lpstr>Nunito Sans</vt:lpstr>
      <vt:lpstr>Nunito Sans SemiBold</vt:lpstr>
      <vt:lpstr>Calibri</vt:lpstr>
      <vt:lpstr>Wingdings</vt:lpstr>
      <vt:lpstr>Arial</vt:lpstr>
      <vt:lpstr>Bradley Hand ITC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Athina Firman</cp:lastModifiedBy>
  <cp:revision>22</cp:revision>
  <dcterms:created xsi:type="dcterms:W3CDTF">2020-10-12T22:05:31Z</dcterms:created>
  <dcterms:modified xsi:type="dcterms:W3CDTF">2022-10-19T18:07:52Z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