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sldIdLst>
    <p:sldId id="295" r:id="rId5"/>
    <p:sldId id="267" r:id="rId6"/>
    <p:sldId id="296" r:id="rId7"/>
    <p:sldId id="283" r:id="rId8"/>
    <p:sldId id="297" r:id="rId9"/>
    <p:sldId id="302" r:id="rId10"/>
    <p:sldId id="303" r:id="rId11"/>
    <p:sldId id="301" r:id="rId12"/>
    <p:sldId id="298" r:id="rId13"/>
    <p:sldId id="305" r:id="rId14"/>
    <p:sldId id="288" r:id="rId15"/>
  </p:sldIdLst>
  <p:sldSz cx="12192000" cy="6858000"/>
  <p:notesSz cx="6858000" cy="9144000"/>
  <p:embeddedFontLst>
    <p:embeddedFont>
      <p:font typeface="AeriesSansBold"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Nunito Sans" pitchFamily="2" charset="0"/>
      <p:regular r:id="rId24"/>
      <p:bold r:id="rId25"/>
      <p:italic r:id="rId26"/>
      <p:boldItalic r:id="rId27"/>
    </p:embeddedFont>
    <p:embeddedFont>
      <p:font typeface="Nunito Sans ExtraBold" pitchFamily="2" charset="0"/>
      <p:bold r:id="rId28"/>
      <p:boldItalic r:id="rId29"/>
    </p:embeddedFont>
    <p:embeddedFont>
      <p:font typeface="Nunito Sans Light" pitchFamily="2" charset="0"/>
      <p:regular r:id="rId30"/>
      <p:italic r:id="rId31"/>
    </p:embeddedFont>
    <p:embeddedFont>
      <p:font typeface="Nunito Sans SemiBold" pitchFamily="2" charset="0"/>
      <p:bold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BA9"/>
    <a:srgbClr val="1649A0"/>
    <a:srgbClr val="A5BAE3"/>
    <a:srgbClr val="0F3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22FE0-FBC0-48D2-B2AA-2E704A529762}" v="8" dt="2022-08-18T06:57:55.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Madrid" userId="b4f1868d8c1199bc" providerId="LiveId" clId="{C0C22FE0-FBC0-48D2-B2AA-2E704A529762}"/>
    <pc:docChg chg="undo custSel addSld delSld modSld sldOrd addSection delSection">
      <pc:chgData name="Sandy Madrid" userId="b4f1868d8c1199bc" providerId="LiveId" clId="{C0C22FE0-FBC0-48D2-B2AA-2E704A529762}" dt="2022-08-18T06:59:53.300" v="666" actId="15"/>
      <pc:docMkLst>
        <pc:docMk/>
      </pc:docMkLst>
      <pc:sldChg chg="modSp mod">
        <pc:chgData name="Sandy Madrid" userId="b4f1868d8c1199bc" providerId="LiveId" clId="{C0C22FE0-FBC0-48D2-B2AA-2E704A529762}" dt="2022-08-18T06:59:53.300" v="666" actId="15"/>
        <pc:sldMkLst>
          <pc:docMk/>
          <pc:sldMk cId="0" sldId="288"/>
        </pc:sldMkLst>
        <pc:spChg chg="mod">
          <ac:chgData name="Sandy Madrid" userId="b4f1868d8c1199bc" providerId="LiveId" clId="{C0C22FE0-FBC0-48D2-B2AA-2E704A529762}" dt="2022-08-18T06:57:54.481" v="652" actId="1076"/>
          <ac:spMkLst>
            <pc:docMk/>
            <pc:sldMk cId="0" sldId="288"/>
            <ac:spMk id="6" creationId="{CF7650BB-1A62-A65E-EA8E-F8DEB558EEEA}"/>
          </ac:spMkLst>
        </pc:spChg>
        <pc:spChg chg="mod">
          <ac:chgData name="Sandy Madrid" userId="b4f1868d8c1199bc" providerId="LiveId" clId="{C0C22FE0-FBC0-48D2-B2AA-2E704A529762}" dt="2022-08-18T06:59:53.300" v="666" actId="15"/>
          <ac:spMkLst>
            <pc:docMk/>
            <pc:sldMk cId="0" sldId="288"/>
            <ac:spMk id="17" creationId="{C151046C-73CB-6387-357A-6F791636F3E0}"/>
          </ac:spMkLst>
        </pc:spChg>
        <pc:spChg chg="mod">
          <ac:chgData name="Sandy Madrid" userId="b4f1868d8c1199bc" providerId="LiveId" clId="{C0C22FE0-FBC0-48D2-B2AA-2E704A529762}" dt="2022-08-18T06:58:14.080" v="653" actId="1076"/>
          <ac:spMkLst>
            <pc:docMk/>
            <pc:sldMk cId="0" sldId="288"/>
            <ac:spMk id="18" creationId="{8862EE14-0123-2CD8-E706-16F1FDCAB9F5}"/>
          </ac:spMkLst>
        </pc:spChg>
        <pc:grpChg chg="mod">
          <ac:chgData name="Sandy Madrid" userId="b4f1868d8c1199bc" providerId="LiveId" clId="{C0C22FE0-FBC0-48D2-B2AA-2E704A529762}" dt="2022-08-18T06:58:30.112" v="654" actId="14100"/>
          <ac:grpSpMkLst>
            <pc:docMk/>
            <pc:sldMk cId="0" sldId="288"/>
            <ac:grpSpMk id="20" creationId="{F03CF7F2-B112-BD1B-DE23-B81C87FEE6F6}"/>
          </ac:grpSpMkLst>
        </pc:grpChg>
      </pc:sldChg>
      <pc:sldChg chg="addSp delSp mod">
        <pc:chgData name="Sandy Madrid" userId="b4f1868d8c1199bc" providerId="LiveId" clId="{C0C22FE0-FBC0-48D2-B2AA-2E704A529762}" dt="2022-08-18T04:39:59.039" v="54" actId="22"/>
        <pc:sldMkLst>
          <pc:docMk/>
          <pc:sldMk cId="3928357333" sldId="298"/>
        </pc:sldMkLst>
        <pc:spChg chg="add del">
          <ac:chgData name="Sandy Madrid" userId="b4f1868d8c1199bc" providerId="LiveId" clId="{C0C22FE0-FBC0-48D2-B2AA-2E704A529762}" dt="2022-08-18T04:39:59.039" v="54" actId="22"/>
          <ac:spMkLst>
            <pc:docMk/>
            <pc:sldMk cId="3928357333" sldId="298"/>
            <ac:spMk id="5" creationId="{FC126C55-D7BB-3756-9CDE-CBCD12174669}"/>
          </ac:spMkLst>
        </pc:spChg>
      </pc:sldChg>
      <pc:sldChg chg="modSp mod">
        <pc:chgData name="Sandy Madrid" userId="b4f1868d8c1199bc" providerId="LiveId" clId="{C0C22FE0-FBC0-48D2-B2AA-2E704A529762}" dt="2022-08-18T04:41:43.100" v="97" actId="20577"/>
        <pc:sldMkLst>
          <pc:docMk/>
          <pc:sldMk cId="3623198377" sldId="303"/>
        </pc:sldMkLst>
        <pc:spChg chg="mod">
          <ac:chgData name="Sandy Madrid" userId="b4f1868d8c1199bc" providerId="LiveId" clId="{C0C22FE0-FBC0-48D2-B2AA-2E704A529762}" dt="2022-08-18T04:41:43.100" v="97" actId="20577"/>
          <ac:spMkLst>
            <pc:docMk/>
            <pc:sldMk cId="3623198377" sldId="303"/>
            <ac:spMk id="10" creationId="{B1802F0A-0B58-06C7-5E9E-19F434189C42}"/>
          </ac:spMkLst>
        </pc:spChg>
        <pc:picChg chg="mod">
          <ac:chgData name="Sandy Madrid" userId="b4f1868d8c1199bc" providerId="LiveId" clId="{C0C22FE0-FBC0-48D2-B2AA-2E704A529762}" dt="2022-08-18T04:41:14.975" v="58" actId="1076"/>
          <ac:picMkLst>
            <pc:docMk/>
            <pc:sldMk cId="3623198377" sldId="303"/>
            <ac:picMk id="11" creationId="{268D18CC-C547-D33A-1E4E-A4E5BC66C305}"/>
          </ac:picMkLst>
        </pc:picChg>
      </pc:sldChg>
      <pc:sldChg chg="new del ord">
        <pc:chgData name="Sandy Madrid" userId="b4f1868d8c1199bc" providerId="LiveId" clId="{C0C22FE0-FBC0-48D2-B2AA-2E704A529762}" dt="2022-08-18T06:45:04.697" v="172" actId="2696"/>
        <pc:sldMkLst>
          <pc:docMk/>
          <pc:sldMk cId="770335846" sldId="304"/>
        </pc:sldMkLst>
      </pc:sldChg>
      <pc:sldChg chg="addSp delSp modSp add mod">
        <pc:chgData name="Sandy Madrid" userId="b4f1868d8c1199bc" providerId="LiveId" clId="{C0C22FE0-FBC0-48D2-B2AA-2E704A529762}" dt="2022-08-18T06:53:19.020" v="636" actId="255"/>
        <pc:sldMkLst>
          <pc:docMk/>
          <pc:sldMk cId="3505869395" sldId="305"/>
        </pc:sldMkLst>
        <pc:spChg chg="del">
          <ac:chgData name="Sandy Madrid" userId="b4f1868d8c1199bc" providerId="LiveId" clId="{C0C22FE0-FBC0-48D2-B2AA-2E704A529762}" dt="2022-08-18T06:35:01.682" v="146" actId="478"/>
          <ac:spMkLst>
            <pc:docMk/>
            <pc:sldMk cId="3505869395" sldId="305"/>
            <ac:spMk id="4" creationId="{FF803BBC-95C7-A5CA-3C91-59DA5E6B1127}"/>
          </ac:spMkLst>
        </pc:spChg>
        <pc:spChg chg="mod">
          <ac:chgData name="Sandy Madrid" userId="b4f1868d8c1199bc" providerId="LiveId" clId="{C0C22FE0-FBC0-48D2-B2AA-2E704A529762}" dt="2022-08-18T06:53:19.020" v="636" actId="255"/>
          <ac:spMkLst>
            <pc:docMk/>
            <pc:sldMk cId="3505869395" sldId="305"/>
            <ac:spMk id="7" creationId="{00000000-0000-0000-0000-000000000000}"/>
          </ac:spMkLst>
        </pc:spChg>
        <pc:spChg chg="mod">
          <ac:chgData name="Sandy Madrid" userId="b4f1868d8c1199bc" providerId="LiveId" clId="{C0C22FE0-FBC0-48D2-B2AA-2E704A529762}" dt="2022-08-18T06:53:02.333" v="635" actId="255"/>
          <ac:spMkLst>
            <pc:docMk/>
            <pc:sldMk cId="3505869395" sldId="305"/>
            <ac:spMk id="8" creationId="{00000000-0000-0000-0000-000000000000}"/>
          </ac:spMkLst>
        </pc:spChg>
        <pc:picChg chg="add mod">
          <ac:chgData name="Sandy Madrid" userId="b4f1868d8c1199bc" providerId="LiveId" clId="{C0C22FE0-FBC0-48D2-B2AA-2E704A529762}" dt="2022-08-18T06:44:51.960" v="170" actId="1440"/>
          <ac:picMkLst>
            <pc:docMk/>
            <pc:sldMk cId="3505869395" sldId="305"/>
            <ac:picMk id="5" creationId="{4677BD54-AD6E-4777-D640-04D574B839D5}"/>
          </ac:picMkLst>
        </pc:picChg>
        <pc:picChg chg="add mod">
          <ac:chgData name="Sandy Madrid" userId="b4f1868d8c1199bc" providerId="LiveId" clId="{C0C22FE0-FBC0-48D2-B2AA-2E704A529762}" dt="2022-08-18T06:44:24.808" v="167" actId="14100"/>
          <ac:picMkLst>
            <pc:docMk/>
            <pc:sldMk cId="3505869395" sldId="305"/>
            <ac:picMk id="6" creationId="{2401D19D-1D94-0C5D-9074-57C10CCCA1B9}"/>
          </ac:picMkLst>
        </pc:picChg>
        <pc:picChg chg="del mod">
          <ac:chgData name="Sandy Madrid" userId="b4f1868d8c1199bc" providerId="LiveId" clId="{C0C22FE0-FBC0-48D2-B2AA-2E704A529762}" dt="2022-08-18T06:34:46.578" v="144" actId="478"/>
          <ac:picMkLst>
            <pc:docMk/>
            <pc:sldMk cId="3505869395" sldId="305"/>
            <ac:picMk id="3074" creationId="{BF1FE21E-4011-8BBD-DA50-3F282F10307A}"/>
          </ac:picMkLst>
        </pc:picChg>
        <pc:picChg chg="del">
          <ac:chgData name="Sandy Madrid" userId="b4f1868d8c1199bc" providerId="LiveId" clId="{C0C22FE0-FBC0-48D2-B2AA-2E704A529762}" dt="2022-08-18T06:34:49.257" v="145" actId="478"/>
          <ac:picMkLst>
            <pc:docMk/>
            <pc:sldMk cId="3505869395" sldId="305"/>
            <ac:picMk id="3076" creationId="{D773738E-9E13-80C3-6483-1EEB77462601}"/>
          </ac:picMkLst>
        </pc:picChg>
      </pc:sldChg>
      <pc:sldChg chg="add del">
        <pc:chgData name="Sandy Madrid" userId="b4f1868d8c1199bc" providerId="LiveId" clId="{C0C22FE0-FBC0-48D2-B2AA-2E704A529762}" dt="2022-08-18T06:45:07.913" v="173" actId="2696"/>
        <pc:sldMkLst>
          <pc:docMk/>
          <pc:sldMk cId="3834692061" sldId="306"/>
        </pc:sldMkLst>
      </pc:sldChg>
    </pc:docChg>
  </pc:docChgLst>
  <pc:docChgLst>
    <pc:chgData name="Sandy Madrid" userId="b4f1868d8c1199bc" providerId="LiveId" clId="{5EBA2640-A90C-4A0E-8B67-B7B4A840F69E}"/>
    <pc:docChg chg="undo custSel modSld">
      <pc:chgData name="Sandy Madrid" userId="b4f1868d8c1199bc" providerId="LiveId" clId="{5EBA2640-A90C-4A0E-8B67-B7B4A840F69E}" dt="2022-08-17T04:07:11.699" v="586" actId="114"/>
      <pc:docMkLst>
        <pc:docMk/>
      </pc:docMkLst>
      <pc:sldChg chg="modSp mod">
        <pc:chgData name="Sandy Madrid" userId="b4f1868d8c1199bc" providerId="LiveId" clId="{5EBA2640-A90C-4A0E-8B67-B7B4A840F69E}" dt="2022-08-17T03:50:49.678" v="347" actId="20577"/>
        <pc:sldMkLst>
          <pc:docMk/>
          <pc:sldMk cId="0" sldId="288"/>
        </pc:sldMkLst>
        <pc:spChg chg="mod">
          <ac:chgData name="Sandy Madrid" userId="b4f1868d8c1199bc" providerId="LiveId" clId="{5EBA2640-A90C-4A0E-8B67-B7B4A840F69E}" dt="2022-08-17T03:50:49.678" v="347" actId="20577"/>
          <ac:spMkLst>
            <pc:docMk/>
            <pc:sldMk cId="0" sldId="288"/>
            <ac:spMk id="18" creationId="{8862EE14-0123-2CD8-E706-16F1FDCAB9F5}"/>
          </ac:spMkLst>
        </pc:spChg>
      </pc:sldChg>
      <pc:sldChg chg="modSp mod">
        <pc:chgData name="Sandy Madrid" userId="b4f1868d8c1199bc" providerId="LiveId" clId="{5EBA2640-A90C-4A0E-8B67-B7B4A840F69E}" dt="2022-08-17T03:06:40.881" v="16" actId="6549"/>
        <pc:sldMkLst>
          <pc:docMk/>
          <pc:sldMk cId="4113236485" sldId="295"/>
        </pc:sldMkLst>
        <pc:spChg chg="mod">
          <ac:chgData name="Sandy Madrid" userId="b4f1868d8c1199bc" providerId="LiveId" clId="{5EBA2640-A90C-4A0E-8B67-B7B4A840F69E}" dt="2022-08-17T03:06:40.881" v="16" actId="6549"/>
          <ac:spMkLst>
            <pc:docMk/>
            <pc:sldMk cId="4113236485" sldId="295"/>
            <ac:spMk id="11" creationId="{00000000-0000-0000-0000-000000000000}"/>
          </ac:spMkLst>
        </pc:spChg>
      </pc:sldChg>
      <pc:sldChg chg="addSp delSp modSp mod">
        <pc:chgData name="Sandy Madrid" userId="b4f1868d8c1199bc" providerId="LiveId" clId="{5EBA2640-A90C-4A0E-8B67-B7B4A840F69E}" dt="2022-08-17T03:17:21.468" v="78" actId="29295"/>
        <pc:sldMkLst>
          <pc:docMk/>
          <pc:sldMk cId="3552274370" sldId="296"/>
        </pc:sldMkLst>
        <pc:spChg chg="mod">
          <ac:chgData name="Sandy Madrid" userId="b4f1868d8c1199bc" providerId="LiveId" clId="{5EBA2640-A90C-4A0E-8B67-B7B4A840F69E}" dt="2022-08-17T03:13:48.962" v="75" actId="14100"/>
          <ac:spMkLst>
            <pc:docMk/>
            <pc:sldMk cId="3552274370" sldId="296"/>
            <ac:spMk id="7" creationId="{D83CE058-A221-8095-A38F-E5C74C31AE22}"/>
          </ac:spMkLst>
        </pc:spChg>
        <pc:picChg chg="mod">
          <ac:chgData name="Sandy Madrid" userId="b4f1868d8c1199bc" providerId="LiveId" clId="{5EBA2640-A90C-4A0E-8B67-B7B4A840F69E}" dt="2022-08-17T03:17:21.468" v="78" actId="29295"/>
          <ac:picMkLst>
            <pc:docMk/>
            <pc:sldMk cId="3552274370" sldId="296"/>
            <ac:picMk id="2" creationId="{00000000-0000-0000-0000-000000000000}"/>
          </ac:picMkLst>
        </pc:picChg>
        <pc:picChg chg="add mod">
          <ac:chgData name="Sandy Madrid" userId="b4f1868d8c1199bc" providerId="LiveId" clId="{5EBA2640-A90C-4A0E-8B67-B7B4A840F69E}" dt="2022-08-17T03:13:04.959" v="38" actId="14100"/>
          <ac:picMkLst>
            <pc:docMk/>
            <pc:sldMk cId="3552274370" sldId="296"/>
            <ac:picMk id="4" creationId="{EC485EBB-2375-E17E-4D5D-A315FD83D653}"/>
          </ac:picMkLst>
        </pc:picChg>
        <pc:picChg chg="del">
          <ac:chgData name="Sandy Madrid" userId="b4f1868d8c1199bc" providerId="LiveId" clId="{5EBA2640-A90C-4A0E-8B67-B7B4A840F69E}" dt="2022-08-17T03:06:48.543" v="17" actId="478"/>
          <ac:picMkLst>
            <pc:docMk/>
            <pc:sldMk cId="3552274370" sldId="296"/>
            <ac:picMk id="8" creationId="{6D8D5156-5D51-1E75-A2CD-055B9445CC3E}"/>
          </ac:picMkLst>
        </pc:picChg>
      </pc:sldChg>
      <pc:sldChg chg="modSp mod">
        <pc:chgData name="Sandy Madrid" userId="b4f1868d8c1199bc" providerId="LiveId" clId="{5EBA2640-A90C-4A0E-8B67-B7B4A840F69E}" dt="2022-08-17T03:50:16.161" v="346" actId="2711"/>
        <pc:sldMkLst>
          <pc:docMk/>
          <pc:sldMk cId="3820759568" sldId="297"/>
        </pc:sldMkLst>
        <pc:spChg chg="mod">
          <ac:chgData name="Sandy Madrid" userId="b4f1868d8c1199bc" providerId="LiveId" clId="{5EBA2640-A90C-4A0E-8B67-B7B4A840F69E}" dt="2022-08-17T03:50:16.161" v="346" actId="2711"/>
          <ac:spMkLst>
            <pc:docMk/>
            <pc:sldMk cId="3820759568" sldId="297"/>
            <ac:spMk id="8" creationId="{00000000-0000-0000-0000-000000000000}"/>
          </ac:spMkLst>
        </pc:spChg>
      </pc:sldChg>
      <pc:sldChg chg="modSp mod">
        <pc:chgData name="Sandy Madrid" userId="b4f1868d8c1199bc" providerId="LiveId" clId="{5EBA2640-A90C-4A0E-8B67-B7B4A840F69E}" dt="2022-08-17T04:01:38.592" v="441" actId="2711"/>
        <pc:sldMkLst>
          <pc:docMk/>
          <pc:sldMk cId="3928357333" sldId="298"/>
        </pc:sldMkLst>
        <pc:spChg chg="mod">
          <ac:chgData name="Sandy Madrid" userId="b4f1868d8c1199bc" providerId="LiveId" clId="{5EBA2640-A90C-4A0E-8B67-B7B4A840F69E}" dt="2022-08-17T04:01:38.592" v="441" actId="2711"/>
          <ac:spMkLst>
            <pc:docMk/>
            <pc:sldMk cId="3928357333" sldId="298"/>
            <ac:spMk id="8" creationId="{00000000-0000-0000-0000-000000000000}"/>
          </ac:spMkLst>
        </pc:spChg>
      </pc:sldChg>
      <pc:sldChg chg="addSp modSp mod">
        <pc:chgData name="Sandy Madrid" userId="b4f1868d8c1199bc" providerId="LiveId" clId="{5EBA2640-A90C-4A0E-8B67-B7B4A840F69E}" dt="2022-08-17T04:07:11.699" v="586" actId="114"/>
        <pc:sldMkLst>
          <pc:docMk/>
          <pc:sldMk cId="2350237718" sldId="301"/>
        </pc:sldMkLst>
        <pc:spChg chg="add mod">
          <ac:chgData name="Sandy Madrid" userId="b4f1868d8c1199bc" providerId="LiveId" clId="{5EBA2640-A90C-4A0E-8B67-B7B4A840F69E}" dt="2022-08-17T04:07:11.699" v="586" actId="114"/>
          <ac:spMkLst>
            <pc:docMk/>
            <pc:sldMk cId="2350237718" sldId="301"/>
            <ac:spMk id="3" creationId="{25C4844F-3E9C-DAFE-A221-FFE2DE6A7E0F}"/>
          </ac:spMkLst>
        </pc:spChg>
        <pc:spChg chg="mod">
          <ac:chgData name="Sandy Madrid" userId="b4f1868d8c1199bc" providerId="LiveId" clId="{5EBA2640-A90C-4A0E-8B67-B7B4A840F69E}" dt="2022-08-17T04:02:13.129" v="443" actId="2711"/>
          <ac:spMkLst>
            <pc:docMk/>
            <pc:sldMk cId="2350237718" sldId="301"/>
            <ac:spMk id="8" creationId="{00000000-0000-0000-0000-000000000000}"/>
          </ac:spMkLst>
        </pc:spChg>
        <pc:spChg chg="mod">
          <ac:chgData name="Sandy Madrid" userId="b4f1868d8c1199bc" providerId="LiveId" clId="{5EBA2640-A90C-4A0E-8B67-B7B4A840F69E}" dt="2022-08-17T04:04:20.204" v="501" actId="20577"/>
          <ac:spMkLst>
            <pc:docMk/>
            <pc:sldMk cId="2350237718" sldId="301"/>
            <ac:spMk id="17" creationId="{7201AAC2-9FE7-FEB2-AA68-577EED5E7347}"/>
          </ac:spMkLst>
        </pc:spChg>
        <pc:picChg chg="mod">
          <ac:chgData name="Sandy Madrid" userId="b4f1868d8c1199bc" providerId="LiveId" clId="{5EBA2640-A90C-4A0E-8B67-B7B4A840F69E}" dt="2022-08-17T04:06:47.388" v="583" actId="1076"/>
          <ac:picMkLst>
            <pc:docMk/>
            <pc:sldMk cId="2350237718" sldId="301"/>
            <ac:picMk id="16" creationId="{1D7B00D0-C579-58C3-A228-D2542553EDB8}"/>
          </ac:picMkLst>
        </pc:picChg>
      </pc:sldChg>
      <pc:sldChg chg="modSp mod">
        <pc:chgData name="Sandy Madrid" userId="b4f1868d8c1199bc" providerId="LiveId" clId="{5EBA2640-A90C-4A0E-8B67-B7B4A840F69E}" dt="2022-08-17T03:49:52.746" v="345" actId="2711"/>
        <pc:sldMkLst>
          <pc:docMk/>
          <pc:sldMk cId="1990248301" sldId="302"/>
        </pc:sldMkLst>
        <pc:spChg chg="mod">
          <ac:chgData name="Sandy Madrid" userId="b4f1868d8c1199bc" providerId="LiveId" clId="{5EBA2640-A90C-4A0E-8B67-B7B4A840F69E}" dt="2022-08-17T03:49:52.746" v="345" actId="2711"/>
          <ac:spMkLst>
            <pc:docMk/>
            <pc:sldMk cId="1990248301" sldId="302"/>
            <ac:spMk id="8" creationId="{00000000-0000-0000-0000-000000000000}"/>
          </ac:spMkLst>
        </pc:spChg>
        <pc:spChg chg="mod">
          <ac:chgData name="Sandy Madrid" userId="b4f1868d8c1199bc" providerId="LiveId" clId="{5EBA2640-A90C-4A0E-8B67-B7B4A840F69E}" dt="2022-08-17T03:47:56.798" v="343" actId="20577"/>
          <ac:spMkLst>
            <pc:docMk/>
            <pc:sldMk cId="1990248301" sldId="302"/>
            <ac:spMk id="11" creationId="{0B432A80-4B5A-6FA4-EC1B-3E85F3AAB65B}"/>
          </ac:spMkLst>
        </pc:spChg>
        <pc:picChg chg="mod">
          <ac:chgData name="Sandy Madrid" userId="b4f1868d8c1199bc" providerId="LiveId" clId="{5EBA2640-A90C-4A0E-8B67-B7B4A840F69E}" dt="2022-08-17T03:18:49.919" v="79" actId="1440"/>
          <ac:picMkLst>
            <pc:docMk/>
            <pc:sldMk cId="1990248301" sldId="302"/>
            <ac:picMk id="10" creationId="{7A2BE789-1479-A81A-5A5B-CF77803D24FE}"/>
          </ac:picMkLst>
        </pc:picChg>
      </pc:sldChg>
      <pc:sldChg chg="addSp delSp modSp mod">
        <pc:chgData name="Sandy Madrid" userId="b4f1868d8c1199bc" providerId="LiveId" clId="{5EBA2640-A90C-4A0E-8B67-B7B4A840F69E}" dt="2022-08-17T04:01:09.116" v="440" actId="1076"/>
        <pc:sldMkLst>
          <pc:docMk/>
          <pc:sldMk cId="3623198377" sldId="303"/>
        </pc:sldMkLst>
        <pc:spChg chg="add mod">
          <ac:chgData name="Sandy Madrid" userId="b4f1868d8c1199bc" providerId="LiveId" clId="{5EBA2640-A90C-4A0E-8B67-B7B4A840F69E}" dt="2022-08-17T03:58:28.733" v="437" actId="20577"/>
          <ac:spMkLst>
            <pc:docMk/>
            <pc:sldMk cId="3623198377" sldId="303"/>
            <ac:spMk id="10" creationId="{B1802F0A-0B58-06C7-5E9E-19F434189C42}"/>
          </ac:spMkLst>
        </pc:spChg>
        <pc:picChg chg="add mod">
          <ac:chgData name="Sandy Madrid" userId="b4f1868d8c1199bc" providerId="LiveId" clId="{5EBA2640-A90C-4A0E-8B67-B7B4A840F69E}" dt="2022-08-17T03:55:21.361" v="355" actId="14100"/>
          <ac:picMkLst>
            <pc:docMk/>
            <pc:sldMk cId="3623198377" sldId="303"/>
            <ac:picMk id="3" creationId="{9D4C19BC-4E36-6978-349E-3BE0F36ECB85}"/>
          </ac:picMkLst>
        </pc:picChg>
        <pc:picChg chg="del mod">
          <ac:chgData name="Sandy Madrid" userId="b4f1868d8c1199bc" providerId="LiveId" clId="{5EBA2640-A90C-4A0E-8B67-B7B4A840F69E}" dt="2022-08-17T03:55:57.656" v="360" actId="478"/>
          <ac:picMkLst>
            <pc:docMk/>
            <pc:sldMk cId="3623198377" sldId="303"/>
            <ac:picMk id="6" creationId="{EE42356F-C17F-3962-C16E-31B30DA71011}"/>
          </ac:picMkLst>
        </pc:picChg>
        <pc:picChg chg="add mod">
          <ac:chgData name="Sandy Madrid" userId="b4f1868d8c1199bc" providerId="LiveId" clId="{5EBA2640-A90C-4A0E-8B67-B7B4A840F69E}" dt="2022-08-17T03:57:12.080" v="363" actId="1076"/>
          <ac:picMkLst>
            <pc:docMk/>
            <pc:sldMk cId="3623198377" sldId="303"/>
            <ac:picMk id="9" creationId="{A62F1D16-6DD8-28DD-3027-18A1C50B2C16}"/>
          </ac:picMkLst>
        </pc:picChg>
        <pc:picChg chg="add mod">
          <ac:chgData name="Sandy Madrid" userId="b4f1868d8c1199bc" providerId="LiveId" clId="{5EBA2640-A90C-4A0E-8B67-B7B4A840F69E}" dt="2022-08-17T04:01:09.116" v="440" actId="1076"/>
          <ac:picMkLst>
            <pc:docMk/>
            <pc:sldMk cId="3623198377" sldId="303"/>
            <ac:picMk id="11" creationId="{268D18CC-C547-D33A-1E4E-A4E5BC66C305}"/>
          </ac:picMkLst>
        </pc:picChg>
        <pc:picChg chg="del">
          <ac:chgData name="Sandy Madrid" userId="b4f1868d8c1199bc" providerId="LiveId" clId="{5EBA2640-A90C-4A0E-8B67-B7B4A840F69E}" dt="2022-08-17T03:51:22.532" v="348" actId="478"/>
          <ac:picMkLst>
            <pc:docMk/>
            <pc:sldMk cId="3623198377" sldId="303"/>
            <ac:picMk id="2050" creationId="{F2953408-0E5A-51C2-A11F-3F175DD97365}"/>
          </ac:picMkLst>
        </pc:picChg>
        <pc:picChg chg="mod">
          <ac:chgData name="Sandy Madrid" userId="b4f1868d8c1199bc" providerId="LiveId" clId="{5EBA2640-A90C-4A0E-8B67-B7B4A840F69E}" dt="2022-08-17T03:56:10.135" v="361" actId="1076"/>
          <ac:picMkLst>
            <pc:docMk/>
            <pc:sldMk cId="3623198377" sldId="303"/>
            <ac:picMk id="2052" creationId="{5DF132CC-6E18-F396-BE18-8E839EA35508}"/>
          </ac:picMkLst>
        </pc:picChg>
        <pc:picChg chg="del">
          <ac:chgData name="Sandy Madrid" userId="b4f1868d8c1199bc" providerId="LiveId" clId="{5EBA2640-A90C-4A0E-8B67-B7B4A840F69E}" dt="2022-08-17T03:51:25.727" v="349" actId="478"/>
          <ac:picMkLst>
            <pc:docMk/>
            <pc:sldMk cId="3623198377" sldId="303"/>
            <ac:picMk id="2054" creationId="{77073C2D-485F-DD17-7795-99177D0419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AF1C-BCB8-4D7A-A0AF-E3C3F858BA7E}"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C35B-F643-49E2-89D5-360256F0B2EB}" type="slidenum">
              <a:rPr lang="en-US" smtClean="0"/>
              <a:t>‹#›</a:t>
            </a:fld>
            <a:endParaRPr lang="en-US"/>
          </a:p>
        </p:txBody>
      </p:sp>
    </p:spTree>
    <p:extLst>
      <p:ext uri="{BB962C8B-B14F-4D97-AF65-F5344CB8AC3E}">
        <p14:creationId xmlns:p14="http://schemas.microsoft.com/office/powerpoint/2010/main" val="17387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9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59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12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1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41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2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63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673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6367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support.aeries.com/support/solutions/14000072418"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https://www.aeries.com/academy/" TargetMode="External"/><Relationship Id="rId2" Type="http://schemas.openxmlformats.org/officeDocument/2006/relationships/notesSlide" Target="../notesSlides/notesSlide11.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hyperlink" Target="https://www.aeries.com/solutions/demo" TargetMode="External"/><Relationship Id="rId5" Type="http://schemas.openxmlformats.org/officeDocument/2006/relationships/image" Target="../media/image35.png"/><Relationship Id="rId15" Type="http://schemas.openxmlformats.org/officeDocument/2006/relationships/image" Target="../media/image1.png"/><Relationship Id="rId10" Type="http://schemas.openxmlformats.org/officeDocument/2006/relationships/hyperlink" Target="aeries.com/aeriescon" TargetMode="External"/><Relationship Id="rId4" Type="http://schemas.openxmlformats.org/officeDocument/2006/relationships/image" Target="../media/image34.svg"/><Relationship Id="rId9" Type="http://schemas.openxmlformats.org/officeDocument/2006/relationships/hyperlink" Target="https://survey.alchemer.com/s3/6899809/Good-Morning-Aeries-Survey" TargetMode="External"/><Relationship Id="rId14" Type="http://schemas.openxmlformats.org/officeDocument/2006/relationships/hyperlink" Target="https://support.aeries.com/support/solutions/folders/140001177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7.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support.aeries.com/support/solutions/folders/1400011629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1252235" y="1315236"/>
            <a:ext cx="7101189"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Speaking today:</a:t>
            </a:r>
            <a:endParaRPr lang="en-US" sz="7200">
              <a:solidFill>
                <a:srgbClr val="345BA9"/>
              </a:solidFill>
              <a:latin typeface="AeriesSansBold" pitchFamily="50" charset="0"/>
            </a:endParaRPr>
          </a:p>
        </p:txBody>
      </p:sp>
      <p:grpSp>
        <p:nvGrpSpPr>
          <p:cNvPr id="27" name="Group 26">
            <a:extLst>
              <a:ext uri="{FF2B5EF4-FFF2-40B4-BE49-F238E27FC236}">
                <a16:creationId xmlns:a16="http://schemas.microsoft.com/office/drawing/2014/main" id="{7F75D138-AEC9-2C73-1FCC-3D630495C412}"/>
              </a:ext>
            </a:extLst>
          </p:cNvPr>
          <p:cNvGrpSpPr/>
          <p:nvPr/>
        </p:nvGrpSpPr>
        <p:grpSpPr>
          <a:xfrm>
            <a:off x="1230010" y="2743260"/>
            <a:ext cx="5963021" cy="1115859"/>
            <a:chOff x="1806575" y="3878262"/>
            <a:chExt cx="5638970" cy="866775"/>
          </a:xfrm>
        </p:grpSpPr>
        <p:sp>
          <p:nvSpPr>
            <p:cNvPr id="9" name="Object8"/>
            <p:cNvSpPr/>
            <p:nvPr/>
          </p:nvSpPr>
          <p:spPr>
            <a:xfrm>
              <a:off x="2876550" y="3898900"/>
              <a:ext cx="4546600" cy="355600"/>
            </a:xfrm>
            <a:prstGeom prst="rect">
              <a:avLst/>
            </a:prstGeom>
            <a:noFill/>
            <a:ln/>
          </p:spPr>
          <p:txBody>
            <a:bodyPr wrap="square" lIns="0" tIns="0" rIns="0" bIns="0" rtlCol="0" anchor="ctr">
              <a:noAutofit/>
            </a:bodyPr>
            <a:lstStyle/>
            <a:p>
              <a:pPr defTabSz="609630">
                <a:lnSpc>
                  <a:spcPts val="2067"/>
                </a:lnSpc>
              </a:pPr>
              <a:r>
                <a:rPr lang="en-US" sz="2400" b="1" dirty="0">
                  <a:solidFill>
                    <a:srgbClr val="0F346F"/>
                  </a:solidFill>
                  <a:latin typeface="Nunito Sans" pitchFamily="34" charset="0"/>
                  <a:ea typeface="Nunito Sans" pitchFamily="34" charset="-122"/>
                  <a:cs typeface="Nunito Sans" pitchFamily="34" charset="-120"/>
                </a:rPr>
                <a:t>PRESENTER </a:t>
              </a:r>
              <a:r>
                <a:rPr lang="en-US" sz="2400" dirty="0">
                  <a:solidFill>
                    <a:srgbClr val="0F346F"/>
                  </a:solidFill>
                  <a:latin typeface="Nunito Sans" pitchFamily="34" charset="0"/>
                  <a:ea typeface="Nunito Sans" pitchFamily="34" charset="-122"/>
                  <a:cs typeface="Nunito Sans" pitchFamily="34" charset="-120"/>
                </a:rPr>
                <a:t>|</a:t>
              </a:r>
              <a:r>
                <a:rPr lang="en-US" sz="2400" b="1" dirty="0">
                  <a:solidFill>
                    <a:srgbClr val="0F346F"/>
                  </a:solidFill>
                  <a:latin typeface="Nunito Sans" pitchFamily="34" charset="0"/>
                  <a:ea typeface="Nunito Sans" pitchFamily="34" charset="-122"/>
                  <a:cs typeface="Nunito Sans" pitchFamily="34" charset="-120"/>
                </a:rPr>
                <a:t>  Sandy Madrid</a:t>
              </a:r>
              <a:endParaRPr lang="en-US" sz="2400" dirty="0">
                <a:solidFill>
                  <a:srgbClr val="0F346F"/>
                </a:solidFill>
                <a:latin typeface="Calibri" panose="020F0502020204030204"/>
              </a:endParaRPr>
            </a:p>
          </p:txBody>
        </p:sp>
        <p:sp>
          <p:nvSpPr>
            <p:cNvPr id="10" name="Object9"/>
            <p:cNvSpPr/>
            <p:nvPr/>
          </p:nvSpPr>
          <p:spPr>
            <a:xfrm>
              <a:off x="2898945" y="4324350"/>
              <a:ext cx="4546600" cy="266700"/>
            </a:xfrm>
            <a:prstGeom prst="rect">
              <a:avLst/>
            </a:prstGeom>
            <a:noFill/>
            <a:ln/>
          </p:spPr>
          <p:txBody>
            <a:bodyPr wrap="square" lIns="0" tIns="0" rIns="0" bIns="0" rtlCol="0" anchor="t">
              <a:noAutofit/>
            </a:bodyPr>
            <a:lstStyle/>
            <a:p>
              <a:pPr defTabSz="609630">
                <a:lnSpc>
                  <a:spcPts val="2067"/>
                </a:lnSpc>
              </a:pPr>
              <a:r>
                <a:rPr lang="en-US" b="1" dirty="0">
                  <a:solidFill>
                    <a:srgbClr val="0F346F"/>
                  </a:solidFill>
                  <a:latin typeface="Nunito Sans" pitchFamily="34" charset="0"/>
                </a:rPr>
                <a:t>Aeries Trainer</a:t>
              </a:r>
              <a:endParaRPr lang="en-US" dirty="0">
                <a:solidFill>
                  <a:srgbClr val="0F346F"/>
                </a:solidFill>
                <a:latin typeface="Calibri" panose="020F0502020204030204"/>
              </a:endParaRPr>
            </a:p>
          </p:txBody>
        </p:sp>
        <p:sp>
          <p:nvSpPr>
            <p:cNvPr id="7" name="Oval 6">
              <a:extLst>
                <a:ext uri="{FF2B5EF4-FFF2-40B4-BE49-F238E27FC236}">
                  <a16:creationId xmlns:a16="http://schemas.microsoft.com/office/drawing/2014/main" id="{83266200-2C13-FA43-A6E0-513B8B882C3A}"/>
                </a:ext>
              </a:extLst>
            </p:cNvPr>
            <p:cNvSpPr/>
            <p:nvPr/>
          </p:nvSpPr>
          <p:spPr>
            <a:xfrm>
              <a:off x="1806575" y="3878262"/>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471EA77-E618-C814-1420-FAD3CA0F065E}"/>
              </a:ext>
            </a:extLst>
          </p:cNvPr>
          <p:cNvGrpSpPr/>
          <p:nvPr/>
        </p:nvGrpSpPr>
        <p:grpSpPr>
          <a:xfrm>
            <a:off x="1252234" y="3983891"/>
            <a:ext cx="5915838" cy="1115859"/>
            <a:chOff x="1828799" y="5118893"/>
            <a:chExt cx="5594351" cy="866775"/>
          </a:xfrm>
        </p:grpSpPr>
        <p:sp>
          <p:nvSpPr>
            <p:cNvPr id="11" name="Object10"/>
            <p:cNvSpPr/>
            <p:nvPr/>
          </p:nvSpPr>
          <p:spPr>
            <a:xfrm>
              <a:off x="2876550" y="5149850"/>
              <a:ext cx="4546600" cy="355600"/>
            </a:xfrm>
            <a:prstGeom prst="rect">
              <a:avLst/>
            </a:prstGeom>
            <a:noFill/>
            <a:ln/>
          </p:spPr>
          <p:txBody>
            <a:bodyPr wrap="square" lIns="0" tIns="0" rIns="0" bIns="0" rtlCol="0" anchor="ctr">
              <a:noAutofit/>
            </a:bodyPr>
            <a:lstStyle/>
            <a:p>
              <a:pPr defTabSz="609630">
                <a:lnSpc>
                  <a:spcPts val="2067"/>
                </a:lnSpc>
              </a:pPr>
              <a:r>
                <a:rPr lang="en-US" sz="2400" b="1" dirty="0">
                  <a:solidFill>
                    <a:srgbClr val="0F346F"/>
                  </a:solidFill>
                  <a:latin typeface="Nunito Sans" pitchFamily="34" charset="0"/>
                  <a:ea typeface="Nunito Sans" pitchFamily="34" charset="-122"/>
                  <a:cs typeface="Nunito Sans" pitchFamily="34" charset="-120"/>
                </a:rPr>
                <a:t>PRESENTER  </a:t>
              </a:r>
              <a:r>
                <a:rPr lang="en-US" sz="2400" dirty="0">
                  <a:solidFill>
                    <a:srgbClr val="0F346F"/>
                  </a:solidFill>
                  <a:latin typeface="Nunito Sans" pitchFamily="34" charset="0"/>
                  <a:ea typeface="Nunito Sans" pitchFamily="34" charset="-122"/>
                  <a:cs typeface="Nunito Sans" pitchFamily="34" charset="-120"/>
                </a:rPr>
                <a:t>|</a:t>
              </a:r>
              <a:r>
                <a:rPr lang="en-US" sz="2400" b="1" dirty="0">
                  <a:solidFill>
                    <a:srgbClr val="0F346F"/>
                  </a:solidFill>
                  <a:latin typeface="Nunito Sans" pitchFamily="34" charset="0"/>
                  <a:ea typeface="Nunito Sans" pitchFamily="34" charset="-122"/>
                  <a:cs typeface="Nunito Sans" pitchFamily="34" charset="-120"/>
                </a:rPr>
                <a:t>  Susan Prow</a:t>
              </a:r>
              <a:endParaRPr lang="en-US" sz="2400" dirty="0">
                <a:solidFill>
                  <a:srgbClr val="0F346F"/>
                </a:solidFill>
                <a:latin typeface="Calibri" panose="020F0502020204030204"/>
              </a:endParaRPr>
            </a:p>
          </p:txBody>
        </p:sp>
        <p:sp>
          <p:nvSpPr>
            <p:cNvPr id="12" name="Object11"/>
            <p:cNvSpPr/>
            <p:nvPr/>
          </p:nvSpPr>
          <p:spPr>
            <a:xfrm>
              <a:off x="2876550" y="5575300"/>
              <a:ext cx="4546600" cy="266700"/>
            </a:xfrm>
            <a:prstGeom prst="rect">
              <a:avLst/>
            </a:prstGeom>
            <a:noFill/>
            <a:ln/>
          </p:spPr>
          <p:txBody>
            <a:bodyPr wrap="square" lIns="0" tIns="0" rIns="0" bIns="0" rtlCol="0" anchor="t">
              <a:noAutofit/>
            </a:bodyPr>
            <a:lstStyle/>
            <a:p>
              <a:pPr defTabSz="609630">
                <a:lnSpc>
                  <a:spcPts val="2067"/>
                </a:lnSpc>
              </a:pPr>
              <a:r>
                <a:rPr lang="en-US" sz="2000" b="1" dirty="0">
                  <a:solidFill>
                    <a:srgbClr val="0F346F"/>
                  </a:solidFill>
                </a:rPr>
                <a:t>Aeries Trainer</a:t>
              </a:r>
            </a:p>
          </p:txBody>
        </p:sp>
        <p:sp>
          <p:nvSpPr>
            <p:cNvPr id="16" name="Oval 15">
              <a:extLst>
                <a:ext uri="{FF2B5EF4-FFF2-40B4-BE49-F238E27FC236}">
                  <a16:creationId xmlns:a16="http://schemas.microsoft.com/office/drawing/2014/main" id="{4164E05D-685B-B9F0-45AB-4F9B1F261056}"/>
                </a:ext>
              </a:extLst>
            </p:cNvPr>
            <p:cNvSpPr/>
            <p:nvPr/>
          </p:nvSpPr>
          <p:spPr>
            <a:xfrm>
              <a:off x="1828799" y="5118893"/>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0"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3" name="Picture 2">
            <a:extLst>
              <a:ext uri="{FF2B5EF4-FFF2-40B4-BE49-F238E27FC236}">
                <a16:creationId xmlns:a16="http://schemas.microsoft.com/office/drawing/2014/main" id="{48ED7C13-3FC8-5FCB-C220-1A01A35DFF08}"/>
              </a:ext>
            </a:extLst>
          </p:cNvPr>
          <p:cNvPicPr>
            <a:picLocks noChangeAspect="1"/>
          </p:cNvPicPr>
          <p:nvPr/>
        </p:nvPicPr>
        <p:blipFill>
          <a:blip r:embed="rId6"/>
          <a:stretch>
            <a:fillRect/>
          </a:stretch>
        </p:blipFill>
        <p:spPr>
          <a:xfrm>
            <a:off x="841042" y="6215108"/>
            <a:ext cx="126206" cy="124905"/>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411323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sp>
        <p:nvSpPr>
          <p:cNvPr id="7" name="Object6"/>
          <p:cNvSpPr/>
          <p:nvPr/>
        </p:nvSpPr>
        <p:spPr>
          <a:xfrm>
            <a:off x="102062" y="209550"/>
            <a:ext cx="2838877" cy="400050"/>
          </a:xfrm>
          <a:prstGeom prst="rect">
            <a:avLst/>
          </a:prstGeom>
          <a:noFill/>
          <a:ln/>
        </p:spPr>
        <p:txBody>
          <a:bodyPr wrap="square" lIns="0" tIns="0" rIns="0" bIns="0" rtlCol="0" anchor="ctr">
            <a:noAutofit/>
          </a:bodyPr>
          <a:lstStyle/>
          <a:p>
            <a:pPr defTabSz="609630">
              <a:lnSpc>
                <a:spcPts val="3133"/>
              </a:lnSpc>
            </a:pPr>
            <a:r>
              <a:rPr lang="en-US" dirty="0">
                <a:solidFill>
                  <a:srgbClr val="FFFFFF"/>
                </a:solidFill>
                <a:latin typeface="AeriesSansBold" pitchFamily="50" charset="0"/>
                <a:ea typeface="Aeries Sans" pitchFamily="34" charset="-122"/>
                <a:cs typeface="Aeries Sans" pitchFamily="34" charset="-120"/>
              </a:rPr>
              <a:t>Nice to Know</a:t>
            </a:r>
          </a:p>
          <a:p>
            <a:pPr defTabSz="609630">
              <a:lnSpc>
                <a:spcPts val="3133"/>
              </a:lnSpc>
            </a:pPr>
            <a:r>
              <a:rPr lang="en-US" dirty="0">
                <a:solidFill>
                  <a:srgbClr val="FFFFFF"/>
                </a:solidFill>
                <a:latin typeface="AeriesSansBold" pitchFamily="50" charset="0"/>
                <a:ea typeface="Aeries Sans" pitchFamily="34" charset="-122"/>
              </a:rPr>
              <a:t>Maybe a Need to Know</a:t>
            </a:r>
            <a:endParaRPr lang="en-US" dirty="0">
              <a:solidFill>
                <a:prstClr val="black"/>
              </a:solidFill>
              <a:latin typeface="AeriesSansBold" pitchFamily="50" charset="0"/>
            </a:endParaRPr>
          </a:p>
        </p:txBody>
      </p:sp>
      <p:sp>
        <p:nvSpPr>
          <p:cNvPr id="8" name="Object7"/>
          <p:cNvSpPr/>
          <p:nvPr/>
        </p:nvSpPr>
        <p:spPr>
          <a:xfrm>
            <a:off x="102061" y="819150"/>
            <a:ext cx="2828501" cy="5938266"/>
          </a:xfrm>
          <a:prstGeom prst="rect">
            <a:avLst/>
          </a:prstGeom>
          <a:noFill/>
          <a:ln/>
        </p:spPr>
        <p:txBody>
          <a:bodyPr wrap="square" lIns="0" tIns="0" rIns="0" bIns="0" rtlCol="0" anchor="t">
            <a:noAutofit/>
          </a:bodyPr>
          <a:lstStyle/>
          <a:p>
            <a:pPr defTabSz="609630">
              <a:lnSpc>
                <a:spcPts val="2733"/>
              </a:lnSpc>
            </a:pPr>
            <a:r>
              <a:rPr lang="en-US" sz="1400" b="1" dirty="0">
                <a:solidFill>
                  <a:srgbClr val="FFFFFF">
                    <a:alpha val="50000"/>
                  </a:srgbClr>
                </a:solidFill>
                <a:latin typeface="Nunito Sans ExtraBold" pitchFamily="2" charset="0"/>
              </a:rPr>
              <a:t>Attendance Letters </a:t>
            </a:r>
          </a:p>
          <a:p>
            <a:pPr defTabSz="609630">
              <a:lnSpc>
                <a:spcPts val="2733"/>
              </a:lnSpc>
            </a:pPr>
            <a:r>
              <a:rPr lang="en-US" sz="1400" b="1" dirty="0">
                <a:solidFill>
                  <a:srgbClr val="FFFFFF">
                    <a:alpha val="50000"/>
                  </a:srgbClr>
                </a:solidFill>
                <a:latin typeface="Nunito Sans ExtraBold" pitchFamily="2" charset="0"/>
              </a:rPr>
              <a:t>School run</a:t>
            </a:r>
          </a:p>
          <a:p>
            <a:pPr defTabSz="609630">
              <a:lnSpc>
                <a:spcPts val="2733"/>
              </a:lnSpc>
            </a:pPr>
            <a:r>
              <a:rPr lang="en-US" sz="1400" b="1" dirty="0">
                <a:solidFill>
                  <a:srgbClr val="FFFFFF">
                    <a:alpha val="50000"/>
                  </a:srgbClr>
                </a:solidFill>
                <a:latin typeface="Nunito Sans ExtraBold" pitchFamily="2" charset="0"/>
              </a:rPr>
              <a:t>The traditional letter text edit and print options for mailing</a:t>
            </a:r>
          </a:p>
          <a:p>
            <a:pPr defTabSz="609630">
              <a:lnSpc>
                <a:spcPts val="2733"/>
              </a:lnSpc>
            </a:pPr>
            <a:endParaRPr lang="en-US" sz="1400" b="1" dirty="0">
              <a:solidFill>
                <a:srgbClr val="FFFFFF">
                  <a:alpha val="50000"/>
                </a:srgbClr>
              </a:solidFill>
              <a:latin typeface="Nunito Sans ExtraBold" pitchFamily="2" charset="0"/>
            </a:endParaRPr>
          </a:p>
          <a:p>
            <a:pPr defTabSz="609630">
              <a:lnSpc>
                <a:spcPts val="2733"/>
              </a:lnSpc>
            </a:pPr>
            <a:r>
              <a:rPr lang="en-US" sz="1400" b="1" dirty="0">
                <a:solidFill>
                  <a:srgbClr val="FFFFFF">
                    <a:alpha val="50000"/>
                  </a:srgbClr>
                </a:solidFill>
                <a:latin typeface="Nunito Sans ExtraBold" pitchFamily="2" charset="0"/>
              </a:rPr>
              <a:t>District run</a:t>
            </a:r>
          </a:p>
          <a:p>
            <a:pPr defTabSz="609630">
              <a:lnSpc>
                <a:spcPts val="2733"/>
              </a:lnSpc>
            </a:pPr>
            <a:r>
              <a:rPr lang="en-US" sz="1400" b="1" dirty="0">
                <a:solidFill>
                  <a:srgbClr val="FFFFFF">
                    <a:alpha val="50000"/>
                  </a:srgbClr>
                </a:solidFill>
                <a:latin typeface="Nunito Sans ExtraBold" pitchFamily="2" charset="0"/>
              </a:rPr>
              <a:t>At the district, the attendance letters are run as a batch.  The school sites review the letters for final send</a:t>
            </a:r>
          </a:p>
          <a:p>
            <a:pPr defTabSz="609630">
              <a:lnSpc>
                <a:spcPts val="2733"/>
              </a:lnSpc>
            </a:pPr>
            <a:endParaRPr lang="en-US" sz="1400" b="1" dirty="0">
              <a:solidFill>
                <a:srgbClr val="FFFFFF">
                  <a:alpha val="50000"/>
                </a:srgbClr>
              </a:solidFill>
              <a:latin typeface="Nunito Sans ExtraBold" pitchFamily="2" charset="0"/>
            </a:endParaRPr>
          </a:p>
          <a:p>
            <a:pPr defTabSz="609630">
              <a:lnSpc>
                <a:spcPts val="2733"/>
              </a:lnSpc>
            </a:pPr>
            <a:r>
              <a:rPr lang="en-US" sz="1400" b="1" dirty="0">
                <a:solidFill>
                  <a:srgbClr val="FFFFFF">
                    <a:alpha val="50000"/>
                  </a:srgbClr>
                </a:solidFill>
                <a:latin typeface="Nunito Sans ExtraBold" pitchFamily="2" charset="0"/>
              </a:rPr>
              <a:t>District Run Letters can also use Communications if being used at the LEA for digitally sending a notification and letter attachment by the School</a:t>
            </a:r>
          </a:p>
          <a:p>
            <a:pPr defTabSz="609630">
              <a:lnSpc>
                <a:spcPts val="2733"/>
              </a:lnSpc>
            </a:pPr>
            <a:endParaRPr lang="en-US" sz="1733" b="1" dirty="0">
              <a:solidFill>
                <a:srgbClr val="FFFFFF">
                  <a:alpha val="50000"/>
                </a:srgbClr>
              </a:solidFill>
              <a:latin typeface="Nunito Sans ExtraBold" pitchFamily="2" charset="0"/>
            </a:endParaRPr>
          </a:p>
          <a:p>
            <a:pPr defTabSz="609630">
              <a:lnSpc>
                <a:spcPts val="2733"/>
              </a:lnSpc>
            </a:pPr>
            <a:endParaRPr lang="en-US" sz="1733" dirty="0">
              <a:solidFill>
                <a:prstClr val="black">
                  <a:alpha val="50000"/>
                </a:prstClr>
              </a:solidFill>
              <a:latin typeface="Calibri" panose="020F0502020204030204"/>
            </a:endParaRPr>
          </a:p>
        </p:txBody>
      </p:sp>
      <p:pic>
        <p:nvPicPr>
          <p:cNvPr id="5" name="Picture 4">
            <a:extLst>
              <a:ext uri="{FF2B5EF4-FFF2-40B4-BE49-F238E27FC236}">
                <a16:creationId xmlns:a16="http://schemas.microsoft.com/office/drawing/2014/main" id="{4677BD54-AD6E-4777-D640-04D574B839D5}"/>
              </a:ext>
            </a:extLst>
          </p:cNvPr>
          <p:cNvPicPr>
            <a:picLocks noChangeAspect="1"/>
          </p:cNvPicPr>
          <p:nvPr/>
        </p:nvPicPr>
        <p:blipFill>
          <a:blip r:embed="rId5"/>
          <a:stretch>
            <a:fillRect/>
          </a:stretch>
        </p:blipFill>
        <p:spPr>
          <a:xfrm>
            <a:off x="4482193" y="3641479"/>
            <a:ext cx="7452625" cy="3042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2401D19D-1D94-0C5D-9074-57C10CCCA1B9}"/>
              </a:ext>
            </a:extLst>
          </p:cNvPr>
          <p:cNvPicPr>
            <a:picLocks noChangeAspect="1"/>
          </p:cNvPicPr>
          <p:nvPr/>
        </p:nvPicPr>
        <p:blipFill>
          <a:blip r:embed="rId6"/>
          <a:stretch>
            <a:fillRect/>
          </a:stretch>
        </p:blipFill>
        <p:spPr>
          <a:xfrm>
            <a:off x="3345542" y="100584"/>
            <a:ext cx="5569858" cy="3436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586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Thanks for joining us!</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6"/>
            <a:ext cx="12192000" cy="3457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03CF7F2-B112-BD1B-DE23-B81C87FEE6F6}"/>
              </a:ext>
            </a:extLst>
          </p:cNvPr>
          <p:cNvGrpSpPr/>
          <p:nvPr/>
        </p:nvGrpSpPr>
        <p:grpSpPr>
          <a:xfrm>
            <a:off x="939800" y="3859160"/>
            <a:ext cx="10833100" cy="2712447"/>
            <a:chOff x="939800" y="3616590"/>
            <a:chExt cx="10334250" cy="2712447"/>
          </a:xfrm>
        </p:grpSpPr>
        <p:sp>
          <p:nvSpPr>
            <p:cNvPr id="7" name="Object5">
              <a:extLst>
                <a:ext uri="{FF2B5EF4-FFF2-40B4-BE49-F238E27FC236}">
                  <a16:creationId xmlns:a16="http://schemas.microsoft.com/office/drawing/2014/main" id="{B67DE796-90F3-A6F5-2A61-0CE8372681D7}"/>
                </a:ext>
              </a:extLst>
            </p:cNvPr>
            <p:cNvSpPr/>
            <p:nvPr/>
          </p:nvSpPr>
          <p:spPr>
            <a:xfrm>
              <a:off x="939800" y="3616590"/>
              <a:ext cx="9004300" cy="488950"/>
            </a:xfrm>
            <a:prstGeom prst="rect">
              <a:avLst/>
            </a:prstGeom>
            <a:noFill/>
            <a:ln/>
          </p:spPr>
          <p:txBody>
            <a:bodyPr wrap="square" lIns="0" tIns="0" rIns="0" bIns="0" rtlCol="0" anchor="ctr">
              <a:noAutofit/>
            </a:bodyPr>
            <a:lstStyle/>
            <a:p>
              <a:pPr defTabSz="609630">
                <a:lnSpc>
                  <a:spcPts val="3800"/>
                </a:lnSpc>
              </a:pPr>
              <a:r>
                <a:rPr lang="en-US" sz="3200" kern="0" spc="-67">
                  <a:solidFill>
                    <a:srgbClr val="0C1E41"/>
                  </a:solidFill>
                  <a:latin typeface="AeriesSansBold" pitchFamily="50" charset="0"/>
                  <a:ea typeface="Aeries Sans" pitchFamily="34" charset="-122"/>
                  <a:cs typeface="Aeries Sans" pitchFamily="34" charset="-120"/>
                </a:rPr>
                <a:t>Info and links</a:t>
              </a:r>
              <a:endParaRPr lang="en-US" sz="3200">
                <a:solidFill>
                  <a:prstClr val="black"/>
                </a:solidFill>
                <a:latin typeface="AeriesSansBold" pitchFamily="50" charset="0"/>
              </a:endParaRPr>
            </a:p>
          </p:txBody>
        </p:sp>
        <p:pic>
          <p:nvPicPr>
            <p:cNvPr id="8" name="Object 2" descr="preencoded.png">
              <a:extLst>
                <a:ext uri="{FF2B5EF4-FFF2-40B4-BE49-F238E27FC236}">
                  <a16:creationId xmlns:a16="http://schemas.microsoft.com/office/drawing/2014/main" id="{6072FF2B-218F-7A39-3D1B-47053BC617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 t="15623" r="77239" b="80274"/>
            <a:stretch/>
          </p:blipFill>
          <p:spPr>
            <a:xfrm>
              <a:off x="939800" y="4210203"/>
              <a:ext cx="1253067" cy="190197"/>
            </a:xfrm>
            <a:prstGeom prst="rect">
              <a:avLst/>
            </a:prstGeom>
          </p:spPr>
        </p:pic>
        <p:sp>
          <p:nvSpPr>
            <p:cNvPr id="17" name="Object5">
              <a:extLst>
                <a:ext uri="{FF2B5EF4-FFF2-40B4-BE49-F238E27FC236}">
                  <a16:creationId xmlns:a16="http://schemas.microsoft.com/office/drawing/2014/main" id="{C151046C-73CB-6387-357A-6F791636F3E0}"/>
                </a:ext>
              </a:extLst>
            </p:cNvPr>
            <p:cNvSpPr/>
            <p:nvPr/>
          </p:nvSpPr>
          <p:spPr>
            <a:xfrm>
              <a:off x="939800" y="4551027"/>
              <a:ext cx="4473423" cy="1563066"/>
            </a:xfrm>
            <a:prstGeom prst="rect">
              <a:avLst/>
            </a:prstGeom>
            <a:noFill/>
            <a:ln/>
          </p:spPr>
          <p:txBody>
            <a:bodyPr wrap="square" lIns="0" tIns="0" rIns="0" bIns="0" rtlCol="0" anchor="t">
              <a:noAutofit/>
            </a:bodyPr>
            <a:lstStyle/>
            <a:p>
              <a:pPr marR="0" lvl="0" algn="ctr"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panose="020F0502020204030204"/>
                <a:hlinkClick r:id="rId9"/>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Good-Morning-Aeries-Survey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4815" indent="-304815" defTabSz="609630">
                <a:buFont typeface="Arial" panose="020B0604020202020204" pitchFamily="34" charset="0"/>
                <a:buChar char="•"/>
              </a:pPr>
              <a:endParaRPr lang="en-US" sz="1600" dirty="0">
                <a:solidFill>
                  <a:prstClr val="black"/>
                </a:solidFill>
                <a:latin typeface="Calibri" panose="020F0502020204030204"/>
              </a:endParaRPr>
            </a:p>
            <a:p>
              <a:pPr lvl="2" defTabSz="609630">
                <a:lnSpc>
                  <a:spcPts val="2133"/>
                </a:lnSpc>
              </a:pPr>
              <a:r>
                <a:rPr lang="en-US" sz="1600" b="1" dirty="0">
                  <a:solidFill>
                    <a:srgbClr val="0C1E41"/>
                  </a:solidFill>
                  <a:latin typeface="Nunito Sans SemiBold" pitchFamily="34" charset="0"/>
                  <a:ea typeface="Nunito Sans SemiBold" pitchFamily="34" charset="-122"/>
                  <a:cs typeface="Nunito Sans SemiBold" pitchFamily="34" charset="-120"/>
                  <a:hlinkClick r:id="rId10"/>
                </a:rPr>
                <a:t>Aeries.com/</a:t>
              </a:r>
              <a:r>
                <a:rPr lang="en-US" sz="1600" b="1" dirty="0" err="1">
                  <a:solidFill>
                    <a:srgbClr val="0C1E41"/>
                  </a:solidFill>
                  <a:latin typeface="Nunito Sans SemiBold" pitchFamily="34" charset="0"/>
                  <a:ea typeface="Nunito Sans SemiBold" pitchFamily="34" charset="-122"/>
                  <a:cs typeface="Nunito Sans SemiBold" pitchFamily="34" charset="-120"/>
                  <a:hlinkClick r:id="rId10"/>
                </a:rPr>
                <a:t>aeriescon</a:t>
              </a:r>
              <a:endParaRPr lang="en-US" sz="2000" dirty="0"/>
            </a:p>
            <a:p>
              <a:pPr marL="304815" indent="-304815" defTabSz="609630">
                <a:lnSpc>
                  <a:spcPts val="2133"/>
                </a:lnSpc>
                <a:buFont typeface="Arial" panose="020B0604020202020204" pitchFamily="34" charset="0"/>
                <a:buChar char="•"/>
              </a:pPr>
              <a:endParaRPr lang="en-US" sz="1600" dirty="0">
                <a:solidFill>
                  <a:prstClr val="black"/>
                </a:solidFill>
                <a:latin typeface="Calibri" panose="020F0502020204030204"/>
              </a:endParaRPr>
            </a:p>
          </p:txBody>
        </p:sp>
        <p:sp>
          <p:nvSpPr>
            <p:cNvPr id="18" name="Object5">
              <a:extLst>
                <a:ext uri="{FF2B5EF4-FFF2-40B4-BE49-F238E27FC236}">
                  <a16:creationId xmlns:a16="http://schemas.microsoft.com/office/drawing/2014/main" id="{8862EE14-0123-2CD8-E706-16F1FDCAB9F5}"/>
                </a:ext>
              </a:extLst>
            </p:cNvPr>
            <p:cNvSpPr/>
            <p:nvPr/>
          </p:nvSpPr>
          <p:spPr>
            <a:xfrm>
              <a:off x="5881377" y="3616590"/>
              <a:ext cx="5392673" cy="2712447"/>
            </a:xfrm>
            <a:prstGeom prst="rect">
              <a:avLst/>
            </a:prstGeom>
            <a:noFill/>
            <a:ln/>
          </p:spPr>
          <p:txBody>
            <a:bodyPr wrap="square" lIns="0" tIns="0" rIns="0" bIns="0" rtlCol="0" anchor="t">
              <a:noAutofit/>
            </a:bodyPr>
            <a:lstStyle/>
            <a:p>
              <a:pPr marL="304815" indent="-304815" defTabSz="609630">
                <a:lnSpc>
                  <a:spcPts val="2133"/>
                </a:lnSpc>
                <a:buFont typeface="Arial" panose="020B0604020202020204" pitchFamily="34" charset="0"/>
                <a:buChar char="•"/>
              </a:pPr>
              <a:r>
                <a:rPr lang="en-US" sz="1600" dirty="0">
                  <a:hlinkClick r:id="rId11"/>
                </a:rPr>
                <a:t>Aeries Demo Data</a:t>
              </a:r>
              <a:endParaRPr lang="en-US" sz="1600" dirty="0"/>
            </a:p>
            <a:p>
              <a:pPr defTabSz="609630">
                <a:lnSpc>
                  <a:spcPts val="2133"/>
                </a:lnSpc>
              </a:pPr>
              <a:endParaRPr lang="en-US" sz="1600" b="1" dirty="0">
                <a:solidFill>
                  <a:srgbClr val="0C1E41"/>
                </a:solidFill>
                <a:latin typeface="Nunito Sans SemiBold" pitchFamily="34" charset="0"/>
              </a:endParaRPr>
            </a:p>
            <a:p>
              <a:pPr marL="285750" indent="-285750">
                <a:buFont typeface="Arial" panose="020B0604020202020204" pitchFamily="34" charset="0"/>
                <a:buChar char="•"/>
              </a:pPr>
              <a:r>
                <a:rPr lang="en-US" sz="1600" dirty="0">
                  <a:hlinkClick r:id="rId12"/>
                </a:rPr>
                <a:t>Aeries Academy</a:t>
              </a:r>
              <a:endParaRPr lang="en-US" sz="1600" dirty="0"/>
            </a:p>
            <a:p>
              <a:pPr marL="304815" indent="-304815" defTabSz="609630">
                <a:lnSpc>
                  <a:spcPts val="2133"/>
                </a:lnSpc>
                <a:buFont typeface="Arial" panose="020B0604020202020204" pitchFamily="34" charset="0"/>
                <a:buChar char="•"/>
              </a:pPr>
              <a:endParaRPr lang="en-US" sz="1600" dirty="0"/>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rPr>
                <a:t>Link to Attendance Accounting Articles</a:t>
              </a:r>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hlinkClick r:id="rId13"/>
                </a:rPr>
                <a:t>https://support.aeries.com/support/solutions/14000072418</a:t>
              </a:r>
              <a:endParaRPr lang="en-US" sz="1600" b="1" dirty="0">
                <a:solidFill>
                  <a:srgbClr val="0C1E41"/>
                </a:solidFill>
                <a:latin typeface="Nunito Sans SemiBold" pitchFamily="34" charset="0"/>
                <a:ea typeface="Nunito Sans SemiBold" pitchFamily="34" charset="-122"/>
                <a:cs typeface="Nunito Sans SemiBold" pitchFamily="34" charset="-120"/>
              </a:endParaRPr>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hlinkClick r:id="rId14"/>
                </a:rPr>
                <a:t>https://support.aeries.com/support/solutions/folders/14000117724</a:t>
              </a:r>
              <a:endParaRPr lang="en-US" sz="1600" b="1" dirty="0">
                <a:solidFill>
                  <a:srgbClr val="0C1E41"/>
                </a:solidFill>
                <a:latin typeface="Nunito Sans SemiBold" pitchFamily="34" charset="0"/>
                <a:ea typeface="Nunito Sans SemiBold" pitchFamily="34" charset="-122"/>
                <a:cs typeface="Nunito Sans SemiBold" pitchFamily="34" charset="-120"/>
              </a:endParaRPr>
            </a:p>
            <a:p>
              <a:pPr marL="304815" indent="-304815" defTabSz="609630">
                <a:lnSpc>
                  <a:spcPts val="2133"/>
                </a:lnSpc>
                <a:buFont typeface="Arial" panose="020B0604020202020204" pitchFamily="34" charset="0"/>
                <a:buChar char="•"/>
              </a:pPr>
              <a:endParaRPr lang="en-US" sz="1600" b="1" dirty="0">
                <a:solidFill>
                  <a:srgbClr val="0C1E41"/>
                </a:solidFill>
                <a:latin typeface="Nunito Sans SemiBold" pitchFamily="34" charset="0"/>
                <a:ea typeface="Nunito Sans SemiBold" pitchFamily="34" charset="-122"/>
                <a:cs typeface="Nunito Sans SemiBold" pitchFamily="34" charset="-120"/>
              </a:endParaRPr>
            </a:p>
            <a:p>
              <a:pPr marL="304815" indent="-304815" defTabSz="609630">
                <a:lnSpc>
                  <a:spcPts val="2133"/>
                </a:lnSpc>
                <a:buFont typeface="Arial" panose="020B0604020202020204" pitchFamily="34" charset="0"/>
                <a:buChar char="•"/>
              </a:pPr>
              <a:endParaRPr lang="en-US" sz="1600" b="1" dirty="0">
                <a:solidFill>
                  <a:srgbClr val="0C1E41"/>
                </a:solidFill>
                <a:latin typeface="Nunito Sans SemiBold" pitchFamily="34" charset="0"/>
                <a:ea typeface="Nunito Sans SemiBold" pitchFamily="34" charset="-122"/>
                <a:cs typeface="Nunito Sans SemiBold" pitchFamily="34" charset="-120"/>
              </a:endParaRPr>
            </a:p>
          </p:txBody>
        </p:sp>
      </p:gr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3500" y="2781300"/>
            <a:ext cx="1219200" cy="4140200"/>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extLst>
              <a:ext uri="{96DAC541-7B7A-43D3-8B79-37D633B846F1}">
                <asvg:svgBlip xmlns:asvg="http://schemas.microsoft.com/office/drawing/2016/SVG/main" r:embed="rId4"/>
              </a:ext>
            </a:extLst>
          </a:blip>
          <a:srcRect t="93559" r="87120"/>
          <a:stretch/>
        </p:blipFill>
        <p:spPr>
          <a:xfrm>
            <a:off x="8526904" y="5229244"/>
            <a:ext cx="3112958" cy="439255"/>
          </a:xfrm>
          <a:prstGeom prst="rect">
            <a:avLst/>
          </a:prstGeom>
        </p:spPr>
      </p:pic>
      <p:sp>
        <p:nvSpPr>
          <p:cNvPr id="3" name="Object2"/>
          <p:cNvSpPr/>
          <p:nvPr/>
        </p:nvSpPr>
        <p:spPr>
          <a:xfrm>
            <a:off x="1108075" y="1409127"/>
            <a:ext cx="9975850" cy="4039745"/>
          </a:xfrm>
          <a:prstGeom prst="rect">
            <a:avLst/>
          </a:prstGeom>
          <a:noFill/>
          <a:ln/>
        </p:spPr>
        <p:txBody>
          <a:bodyPr wrap="square" lIns="0" tIns="0" rIns="0" bIns="0" rtlCol="0" anchor="t">
            <a:noAutofit/>
          </a:bodyPr>
          <a:lstStyle/>
          <a:p>
            <a:pPr defTabSz="609630">
              <a:lnSpc>
                <a:spcPts val="8067"/>
              </a:lnSpc>
            </a:pPr>
            <a:r>
              <a:rPr lang="en-US" sz="6200" dirty="0">
                <a:solidFill>
                  <a:srgbClr val="1649A0"/>
                </a:solidFill>
                <a:latin typeface="AeriesSansBold" pitchFamily="50" charset="0"/>
                <a:ea typeface="Aeries Sans" pitchFamily="34" charset="-122"/>
                <a:cs typeface="Aeries Sans" pitchFamily="34" charset="-120"/>
              </a:rPr>
              <a:t>A brief discussion on attendance process tasks for schools taking Daily Attendance</a:t>
            </a:r>
            <a:endParaRPr lang="en-US" sz="6200" dirty="0">
              <a:solidFill>
                <a:prstClr val="black"/>
              </a:solidFill>
              <a:latin typeface="AeriesSansBold" pitchFamily="50" charset="0"/>
            </a:endParaRPr>
          </a:p>
        </p:txBody>
      </p:sp>
      <p:pic>
        <p:nvPicPr>
          <p:cNvPr id="4" name="Object 1" descr="preencoded.png">
            <a:extLst>
              <a:ext uri="{FF2B5EF4-FFF2-40B4-BE49-F238E27FC236}">
                <a16:creationId xmlns:a16="http://schemas.microsoft.com/office/drawing/2014/main" id="{0EB7431E-4505-5D33-542C-F5424A691D8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93559" r="87120"/>
          <a:stretch/>
        </p:blipFill>
        <p:spPr>
          <a:xfrm>
            <a:off x="689546" y="520061"/>
            <a:ext cx="3112958" cy="439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1">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1" descr="preencoded.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2824"/>
                    </a14:imgEffect>
                  </a14:imgLayer>
                </a14:imgProps>
              </a:ext>
            </a:extLst>
          </a:blip>
          <a:srcRect r="30690"/>
          <a:stretch/>
        </p:blipFill>
        <p:spPr>
          <a:xfrm>
            <a:off x="-171" y="10"/>
            <a:ext cx="12188951" cy="6857990"/>
          </a:xfrm>
          <a:prstGeom prst="rect">
            <a:avLst/>
          </a:prstGeom>
        </p:spPr>
      </p:pic>
      <p:sp>
        <p:nvSpPr>
          <p:cNvPr id="7" name="TextBox 6">
            <a:extLst>
              <a:ext uri="{FF2B5EF4-FFF2-40B4-BE49-F238E27FC236}">
                <a16:creationId xmlns:a16="http://schemas.microsoft.com/office/drawing/2014/main" id="{D83CE058-A221-8095-A38F-E5C74C31AE22}"/>
              </a:ext>
            </a:extLst>
          </p:cNvPr>
          <p:cNvSpPr txBox="1"/>
          <p:nvPr/>
        </p:nvSpPr>
        <p:spPr>
          <a:xfrm>
            <a:off x="377687" y="291549"/>
            <a:ext cx="3498404" cy="61556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An Aeries demonstration of </a:t>
            </a:r>
            <a:r>
              <a:rPr lang="en-US" sz="4400" b="1" dirty="0">
                <a:solidFill>
                  <a:srgbClr val="FFFFFF"/>
                </a:solidFill>
                <a:latin typeface="+mj-lt"/>
                <a:ea typeface="+mj-ea"/>
                <a:cs typeface="+mj-cs"/>
              </a:rPr>
              <a:t>key Period Attendance </a:t>
            </a:r>
            <a:r>
              <a:rPr lang="en-US" sz="4400" b="1" kern="1200" dirty="0">
                <a:solidFill>
                  <a:srgbClr val="FFFFFF"/>
                </a:solidFill>
                <a:latin typeface="+mj-lt"/>
                <a:ea typeface="+mj-ea"/>
                <a:cs typeface="+mj-cs"/>
              </a:rPr>
              <a:t> management areas</a:t>
            </a:r>
          </a:p>
          <a:p>
            <a:pPr>
              <a:lnSpc>
                <a:spcPct val="90000"/>
              </a:lnSpc>
              <a:spcBef>
                <a:spcPct val="0"/>
              </a:spcBef>
              <a:spcAft>
                <a:spcPts val="600"/>
              </a:spcAft>
            </a:pPr>
            <a:endParaRPr lang="en-US" sz="4400" b="1" dirty="0">
              <a:solidFill>
                <a:srgbClr val="FFFFFF"/>
              </a:solidFill>
              <a:latin typeface="+mj-lt"/>
              <a:ea typeface="+mj-ea"/>
              <a:cs typeface="+mj-cs"/>
            </a:endParaRPr>
          </a:p>
          <a:p>
            <a:pPr>
              <a:lnSpc>
                <a:spcPct val="90000"/>
              </a:lnSpc>
              <a:spcBef>
                <a:spcPct val="0"/>
              </a:spcBef>
              <a:spcAft>
                <a:spcPts val="600"/>
              </a:spcAft>
            </a:pPr>
            <a:endParaRPr lang="en-US" sz="4400" b="1"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EC485EBB-2375-E17E-4D5D-A315FD83D653}"/>
              </a:ext>
            </a:extLst>
          </p:cNvPr>
          <p:cNvPicPr>
            <a:picLocks noChangeAspect="1"/>
          </p:cNvPicPr>
          <p:nvPr/>
        </p:nvPicPr>
        <p:blipFill>
          <a:blip r:embed="rId5"/>
          <a:stretch>
            <a:fillRect/>
          </a:stretch>
        </p:blipFill>
        <p:spPr>
          <a:xfrm>
            <a:off x="3876261" y="468981"/>
            <a:ext cx="8163169" cy="5920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227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598" y="-6350"/>
            <a:ext cx="3449127"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69094" y="134004"/>
            <a:ext cx="2527300" cy="400050"/>
          </a:xfrm>
          <a:prstGeom prst="rect">
            <a:avLst/>
          </a:prstGeom>
          <a:noFill/>
          <a:ln/>
        </p:spPr>
        <p:txBody>
          <a:bodyPr wrap="square" lIns="0" tIns="0" rIns="0" bIns="0" rtlCol="0" anchor="ctr">
            <a:noAutofit/>
          </a:bodyPr>
          <a:lstStyle/>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endParaRPr lang="en-US" sz="2733" dirty="0">
              <a:solidFill>
                <a:prstClr val="black"/>
              </a:solidFill>
              <a:latin typeface="AeriesSansBold" pitchFamily="50" charset="0"/>
              <a:ea typeface="Aeries Sans" pitchFamily="34" charset="-122"/>
              <a:cs typeface="Aeries Sans" pitchFamily="34" charset="-120"/>
            </a:endParaRPr>
          </a:p>
        </p:txBody>
      </p:sp>
      <p:sp>
        <p:nvSpPr>
          <p:cNvPr id="8" name="Object7"/>
          <p:cNvSpPr/>
          <p:nvPr/>
        </p:nvSpPr>
        <p:spPr>
          <a:xfrm>
            <a:off x="115057" y="556690"/>
            <a:ext cx="3301243" cy="5833520"/>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Setup</a:t>
            </a:r>
          </a:p>
          <a:p>
            <a:pPr defTabSz="609630">
              <a:lnSpc>
                <a:spcPts val="2733"/>
              </a:lnSpc>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Not all users will be responsible for the setup areas for Attendance.  But all can access two key areas for attendance accounting:</a:t>
            </a:r>
          </a:p>
          <a:p>
            <a:pPr marL="914400" lvl="1" indent="-457200" defTabSz="609630">
              <a:lnSpc>
                <a:spcPts val="2733"/>
              </a:lnSpc>
              <a:buFont typeface="+mj-lt"/>
              <a:buAutoNum type="arabicPeriod"/>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Calendar</a:t>
            </a:r>
          </a:p>
          <a:p>
            <a:pPr marL="914400" lvl="1" indent="-457200" defTabSz="609630">
              <a:lnSpc>
                <a:spcPts val="2733"/>
              </a:lnSpc>
              <a:buFont typeface="+mj-lt"/>
              <a:buAutoNum type="arabicPeriod"/>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Absence Codes</a:t>
            </a:r>
          </a:p>
          <a:p>
            <a:pPr defTabSz="609630">
              <a:lnSpc>
                <a:spcPts val="2733"/>
              </a:lnSpc>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If you are the Attendance Data manager.  These two areas will assist with your audits.</a:t>
            </a:r>
          </a:p>
          <a:p>
            <a:pPr defTabSz="609630">
              <a:lnSpc>
                <a:spcPts val="2733"/>
              </a:lnSpc>
            </a:pPr>
            <a:r>
              <a:rPr lang="en-US" sz="2000" b="1" dirty="0">
                <a:solidFill>
                  <a:schemeClr val="bg1">
                    <a:alpha val="50000"/>
                  </a:schemeClr>
                </a:solidFill>
                <a:latin typeface="Nunito Sans SemiBold" pitchFamily="34" charset="0"/>
                <a:ea typeface="Nunito Sans SemiBold" pitchFamily="34" charset="-122"/>
                <a:cs typeface="Nunito Sans SemiBold" pitchFamily="34" charset="-120"/>
              </a:rPr>
              <a:t>Calendar defines the 20-day month.  Allowing you to set your self-audit timelines.  Prepare at the beginning of the year for your year</a:t>
            </a:r>
            <a:endParaRPr lang="en-US" sz="1733" dirty="0">
              <a:solidFill>
                <a:prstClr val="black">
                  <a:alpha val="50000"/>
                </a:prstClr>
              </a:solidFill>
              <a:latin typeface="Calibri" panose="020F0502020204030204"/>
            </a:endParaRPr>
          </a:p>
        </p:txBody>
      </p:sp>
      <p:sp>
        <p:nvSpPr>
          <p:cNvPr id="3" name="TextBox 2">
            <a:extLst>
              <a:ext uri="{FF2B5EF4-FFF2-40B4-BE49-F238E27FC236}">
                <a16:creationId xmlns:a16="http://schemas.microsoft.com/office/drawing/2014/main" id="{212F5BEF-B558-A355-2B2D-1EB0C7F9C02E}"/>
              </a:ext>
            </a:extLst>
          </p:cNvPr>
          <p:cNvSpPr txBox="1"/>
          <p:nvPr/>
        </p:nvSpPr>
        <p:spPr>
          <a:xfrm rot="20690252">
            <a:off x="3723767" y="4289762"/>
            <a:ext cx="2068895" cy="203132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rgbClr val="002060"/>
                </a:solidFill>
              </a:rPr>
              <a:t>It’s important for those who work with the attendance data to be aware of Absence Codes and how they are defined.</a:t>
            </a:r>
          </a:p>
        </p:txBody>
      </p:sp>
      <p:pic>
        <p:nvPicPr>
          <p:cNvPr id="5" name="Picture 4">
            <a:extLst>
              <a:ext uri="{FF2B5EF4-FFF2-40B4-BE49-F238E27FC236}">
                <a16:creationId xmlns:a16="http://schemas.microsoft.com/office/drawing/2014/main" id="{11A77394-B669-C242-3DF7-731453368039}"/>
              </a:ext>
            </a:extLst>
          </p:cNvPr>
          <p:cNvPicPr>
            <a:picLocks noChangeAspect="1"/>
          </p:cNvPicPr>
          <p:nvPr/>
        </p:nvPicPr>
        <p:blipFill>
          <a:blip r:embed="rId7"/>
          <a:stretch>
            <a:fillRect/>
          </a:stretch>
        </p:blipFill>
        <p:spPr>
          <a:xfrm>
            <a:off x="3553084" y="82550"/>
            <a:ext cx="6194420" cy="3404749"/>
          </a:xfrm>
          <a:prstGeom prst="rect">
            <a:avLst/>
          </a:prstGeom>
        </p:spPr>
      </p:pic>
      <p:pic>
        <p:nvPicPr>
          <p:cNvPr id="9" name="Picture 8">
            <a:extLst>
              <a:ext uri="{FF2B5EF4-FFF2-40B4-BE49-F238E27FC236}">
                <a16:creationId xmlns:a16="http://schemas.microsoft.com/office/drawing/2014/main" id="{151441A9-E148-6934-1199-A91AD96DC30A}"/>
              </a:ext>
            </a:extLst>
          </p:cNvPr>
          <p:cNvPicPr>
            <a:picLocks noChangeAspect="1"/>
          </p:cNvPicPr>
          <p:nvPr/>
        </p:nvPicPr>
        <p:blipFill>
          <a:blip r:embed="rId8"/>
          <a:stretch>
            <a:fillRect/>
          </a:stretch>
        </p:blipFill>
        <p:spPr>
          <a:xfrm>
            <a:off x="6001704" y="4185412"/>
            <a:ext cx="5991225" cy="2390775"/>
          </a:xfrm>
          <a:prstGeom prst="rect">
            <a:avLst/>
          </a:prstGeom>
        </p:spPr>
      </p:pic>
      <p:sp>
        <p:nvSpPr>
          <p:cNvPr id="10" name="TextBox 9">
            <a:extLst>
              <a:ext uri="{FF2B5EF4-FFF2-40B4-BE49-F238E27FC236}">
                <a16:creationId xmlns:a16="http://schemas.microsoft.com/office/drawing/2014/main" id="{188703E9-A0FC-591B-4AAC-DB4A2E7ABF02}"/>
              </a:ext>
            </a:extLst>
          </p:cNvPr>
          <p:cNvSpPr txBox="1"/>
          <p:nvPr/>
        </p:nvSpPr>
        <p:spPr>
          <a:xfrm>
            <a:off x="9854011" y="82550"/>
            <a:ext cx="2138918" cy="387586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609630">
              <a:lnSpc>
                <a:spcPts val="2733"/>
              </a:lnSpc>
            </a:pPr>
            <a:r>
              <a:rPr lang="en-US" sz="1600" b="1" dirty="0">
                <a:solidFill>
                  <a:srgbClr val="002060"/>
                </a:solidFill>
                <a:latin typeface="Nunito Sans SemiBold" pitchFamily="34" charset="0"/>
                <a:ea typeface="Nunito Sans SemiBold" pitchFamily="34" charset="-122"/>
                <a:cs typeface="Nunito Sans SemiBold" pitchFamily="34" charset="-120"/>
              </a:rPr>
              <a:t>P1 is the full month prior to 12/31</a:t>
            </a:r>
          </a:p>
          <a:p>
            <a:pPr defTabSz="609630">
              <a:lnSpc>
                <a:spcPts val="2733"/>
              </a:lnSpc>
            </a:pPr>
            <a:r>
              <a:rPr lang="en-US" sz="1600" b="1" dirty="0">
                <a:solidFill>
                  <a:srgbClr val="002060"/>
                </a:solidFill>
                <a:latin typeface="Nunito Sans SemiBold" pitchFamily="34" charset="0"/>
                <a:ea typeface="Nunito Sans SemiBold" pitchFamily="34" charset="-122"/>
                <a:cs typeface="Nunito Sans SemiBold" pitchFamily="34" charset="-120"/>
              </a:rPr>
              <a:t>P2 is full month prior to 4/15</a:t>
            </a:r>
          </a:p>
          <a:p>
            <a:pPr defTabSz="609630">
              <a:lnSpc>
                <a:spcPts val="2733"/>
              </a:lnSpc>
            </a:pPr>
            <a:r>
              <a:rPr lang="en-US" sz="1600" b="1" dirty="0">
                <a:solidFill>
                  <a:srgbClr val="002060"/>
                </a:solidFill>
                <a:latin typeface="Nunito Sans SemiBold" pitchFamily="34" charset="0"/>
                <a:ea typeface="Nunito Sans SemiBold" pitchFamily="34" charset="-122"/>
                <a:cs typeface="Nunito Sans SemiBold" pitchFamily="34" charset="-120"/>
              </a:rPr>
              <a:t>*Always defer to your Fiscal Office for your Dates, but be ready and knowledgeable about your work product timelines</a:t>
            </a:r>
            <a:endParaRPr lang="en-US" sz="1600" dirty="0">
              <a:solidFill>
                <a:srgbClr val="002060"/>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1270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1" y="235288"/>
            <a:ext cx="2527300" cy="400050"/>
          </a:xfrm>
          <a:prstGeom prst="rect">
            <a:avLst/>
          </a:prstGeom>
          <a:noFill/>
          <a:ln/>
        </p:spPr>
        <p:txBody>
          <a:bodyPr wrap="square" lIns="0" tIns="0" rIns="0" bIns="0" rtlCol="0" anchor="ctr">
            <a:noAutofit/>
          </a:bodyPr>
          <a:lstStyle/>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endParaRPr lang="en-US" sz="2733" dirty="0">
              <a:solidFill>
                <a:prstClr val="black"/>
              </a:solidFill>
              <a:latin typeface="AeriesSansBold" pitchFamily="50" charset="0"/>
            </a:endParaRPr>
          </a:p>
        </p:txBody>
      </p:sp>
      <p:sp>
        <p:nvSpPr>
          <p:cNvPr id="8" name="Object7"/>
          <p:cNvSpPr/>
          <p:nvPr/>
        </p:nvSpPr>
        <p:spPr>
          <a:xfrm>
            <a:off x="93281" y="833301"/>
            <a:ext cx="2856439" cy="5831162"/>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ExtraBold" pitchFamily="2" charset="0"/>
              </a:rPr>
              <a:t>Some Key areas and functions</a:t>
            </a:r>
          </a:p>
          <a:p>
            <a:pPr lvl="1" defTabSz="609630">
              <a:lnSpc>
                <a:spcPts val="2733"/>
              </a:lnSpc>
            </a:pPr>
            <a:r>
              <a:rPr lang="en-US" sz="2000" b="1" dirty="0">
                <a:solidFill>
                  <a:schemeClr val="bg1">
                    <a:alpha val="50000"/>
                  </a:schemeClr>
                </a:solidFill>
                <a:latin typeface="Nunito Sans ExtraBold" pitchFamily="2" charset="0"/>
              </a:rPr>
              <a:t>Initialize ATT/CAR</a:t>
            </a:r>
          </a:p>
          <a:p>
            <a:pPr lvl="1" defTabSz="609630">
              <a:lnSpc>
                <a:spcPts val="2733"/>
              </a:lnSpc>
            </a:pPr>
            <a:endParaRPr lang="en-US" sz="2000" b="1" dirty="0">
              <a:solidFill>
                <a:schemeClr val="bg1">
                  <a:alpha val="50000"/>
                </a:schemeClr>
              </a:solidFill>
              <a:latin typeface="Nunito Sans ExtraBold" pitchFamily="2" charset="0"/>
            </a:endParaRPr>
          </a:p>
          <a:p>
            <a:pPr lvl="1" defTabSz="609630">
              <a:lnSpc>
                <a:spcPts val="2733"/>
              </a:lnSpc>
            </a:pPr>
            <a:r>
              <a:rPr lang="en-US" sz="2000" b="1" dirty="0">
                <a:solidFill>
                  <a:schemeClr val="bg1">
                    <a:alpha val="50000"/>
                  </a:schemeClr>
                </a:solidFill>
                <a:latin typeface="Nunito Sans ExtraBold" pitchFamily="2" charset="0"/>
              </a:rPr>
              <a:t>Attendance Enrollment page</a:t>
            </a:r>
          </a:p>
          <a:p>
            <a:pPr lvl="1" defTabSz="609630">
              <a:lnSpc>
                <a:spcPts val="2733"/>
              </a:lnSpc>
            </a:pPr>
            <a:endParaRPr lang="en-US" sz="2000" b="1" dirty="0">
              <a:solidFill>
                <a:schemeClr val="bg1">
                  <a:alpha val="50000"/>
                </a:schemeClr>
              </a:solidFill>
              <a:latin typeface="Nunito Sans ExtraBold" pitchFamily="2" charset="0"/>
            </a:endParaRPr>
          </a:p>
          <a:p>
            <a:pPr lvl="1" defTabSz="609630">
              <a:lnSpc>
                <a:spcPts val="2733"/>
              </a:lnSpc>
            </a:pPr>
            <a:r>
              <a:rPr lang="en-US" sz="2000" b="1" dirty="0">
                <a:solidFill>
                  <a:schemeClr val="bg1">
                    <a:alpha val="50000"/>
                  </a:schemeClr>
                </a:solidFill>
                <a:latin typeface="Nunito Sans ExtraBold" pitchFamily="2" charset="0"/>
              </a:rPr>
              <a:t>Course Attendance page</a:t>
            </a: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ExtraBold" pitchFamily="2" charset="0"/>
            </a:endParaRPr>
          </a:p>
          <a:p>
            <a:pPr defTabSz="609630">
              <a:lnSpc>
                <a:spcPts val="2733"/>
              </a:lnSpc>
            </a:pPr>
            <a:r>
              <a:rPr lang="en-US" sz="2000" b="1" i="1" dirty="0">
                <a:solidFill>
                  <a:schemeClr val="bg1">
                    <a:alpha val="50000"/>
                  </a:schemeClr>
                </a:solidFill>
                <a:latin typeface="Nunito Sans ExtraBold" pitchFamily="2" charset="0"/>
              </a:rPr>
              <a:t>Once Attendance has been initialized (meaning all student are enrolled as “active”) correct management of dates are now needed</a:t>
            </a:r>
            <a:r>
              <a:rPr lang="en-US" sz="2000" b="1" i="1" dirty="0">
                <a:solidFill>
                  <a:schemeClr val="bg1">
                    <a:alpha val="50000"/>
                  </a:schemeClr>
                </a:solidFill>
                <a:latin typeface="Nunito Sans SemiBold" pitchFamily="34" charset="0"/>
              </a:rPr>
              <a:t>.</a:t>
            </a: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r>
              <a:rPr lang="en-US" sz="2000" b="1" i="1" dirty="0">
                <a:solidFill>
                  <a:schemeClr val="bg1">
                    <a:alpha val="50000"/>
                  </a:schemeClr>
                </a:solidFill>
                <a:latin typeface="Nunito Sans SemiBold" pitchFamily="34" charset="0"/>
              </a:rPr>
              <a:t>  </a:t>
            </a:r>
          </a:p>
          <a:p>
            <a:pPr defTabSz="609630">
              <a:lnSpc>
                <a:spcPts val="2733"/>
              </a:lnSpc>
            </a:pPr>
            <a:endParaRPr lang="en-US" sz="2000" b="1" i="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pic>
        <p:nvPicPr>
          <p:cNvPr id="5" name="Picture 4">
            <a:extLst>
              <a:ext uri="{FF2B5EF4-FFF2-40B4-BE49-F238E27FC236}">
                <a16:creationId xmlns:a16="http://schemas.microsoft.com/office/drawing/2014/main" id="{E57FF866-9743-0D5E-3BD0-E122837A5347}"/>
              </a:ext>
            </a:extLst>
          </p:cNvPr>
          <p:cNvPicPr>
            <a:picLocks noChangeAspect="1"/>
          </p:cNvPicPr>
          <p:nvPr/>
        </p:nvPicPr>
        <p:blipFill>
          <a:blip r:embed="rId7"/>
          <a:stretch>
            <a:fillRect/>
          </a:stretch>
        </p:blipFill>
        <p:spPr>
          <a:xfrm>
            <a:off x="3114252" y="1"/>
            <a:ext cx="7367410" cy="106070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0A41BC3-5E19-2539-2046-8C2D9D965AA1}"/>
              </a:ext>
            </a:extLst>
          </p:cNvPr>
          <p:cNvSpPr txBox="1"/>
          <p:nvPr/>
        </p:nvSpPr>
        <p:spPr>
          <a:xfrm>
            <a:off x="3323590" y="1188497"/>
            <a:ext cx="7877810" cy="3970318"/>
          </a:xfrm>
          <a:prstGeom prst="rect">
            <a:avLst/>
          </a:prstGeom>
          <a:noFill/>
        </p:spPr>
        <p:txBody>
          <a:bodyPr wrap="square" rtlCol="0">
            <a:spAutoFit/>
          </a:bodyPr>
          <a:lstStyle/>
          <a:p>
            <a:pPr algn="ctr"/>
            <a:r>
              <a:rPr lang="en-US" dirty="0"/>
              <a:t>Managing the dates:</a:t>
            </a:r>
          </a:p>
          <a:p>
            <a:r>
              <a:rPr lang="en-US" dirty="0"/>
              <a:t>Student Enrollment data</a:t>
            </a:r>
          </a:p>
          <a:p>
            <a:pPr marL="285750" indent="-285750">
              <a:buFont typeface="Arial" panose="020B0604020202020204" pitchFamily="34" charset="0"/>
              <a:buChar char="•"/>
            </a:pPr>
            <a:r>
              <a:rPr lang="en-US" dirty="0"/>
              <a:t>Enrollment Attendance Page </a:t>
            </a:r>
          </a:p>
          <a:p>
            <a:pPr marL="285750" indent="-285750">
              <a:buFont typeface="Arial" panose="020B0604020202020204" pitchFamily="34" charset="0"/>
              <a:buChar char="•"/>
            </a:pPr>
            <a:endParaRPr lang="en-US" dirty="0"/>
          </a:p>
          <a:p>
            <a:r>
              <a:rPr lang="en-US" dirty="0"/>
              <a:t>Changes to Students Attendance Program (STU.SP)</a:t>
            </a:r>
          </a:p>
          <a:p>
            <a:pPr marL="285750" indent="-285750">
              <a:buFont typeface="Arial" panose="020B0604020202020204" pitchFamily="34" charset="0"/>
              <a:buChar char="•"/>
            </a:pPr>
            <a:r>
              <a:rPr lang="en-US" dirty="0"/>
              <a:t>Demographics page – Prog field</a:t>
            </a:r>
          </a:p>
          <a:p>
            <a:pPr marL="285750" indent="-285750">
              <a:buFont typeface="Arial" panose="020B0604020202020204" pitchFamily="34" charset="0"/>
              <a:buChar char="•"/>
            </a:pPr>
            <a:endParaRPr lang="en-US" dirty="0"/>
          </a:p>
          <a:p>
            <a:r>
              <a:rPr lang="en-US" dirty="0"/>
              <a:t>Course Enrollments or Changes</a:t>
            </a:r>
          </a:p>
          <a:p>
            <a:pPr marL="285750" indent="-285750">
              <a:buFont typeface="Arial" panose="020B0604020202020204" pitchFamily="34" charset="0"/>
              <a:buChar char="•"/>
            </a:pPr>
            <a:r>
              <a:rPr lang="en-US" dirty="0"/>
              <a:t>Course Attendance Page (when change occur to attendance class)</a:t>
            </a:r>
          </a:p>
          <a:p>
            <a:pPr marL="285750" indent="-285750">
              <a:buFont typeface="Arial" panose="020B0604020202020204" pitchFamily="34" charset="0"/>
              <a:buChar char="•"/>
            </a:pPr>
            <a:endParaRPr lang="en-US" dirty="0"/>
          </a:p>
          <a:p>
            <a:r>
              <a:rPr lang="en-US" dirty="0"/>
              <a:t>Understanding the </a:t>
            </a:r>
            <a:r>
              <a:rPr lang="en-US" dirty="0">
                <a:solidFill>
                  <a:srgbClr val="FF0000"/>
                </a:solidFill>
              </a:rPr>
              <a:t>“Red Text”</a:t>
            </a:r>
            <a:r>
              <a:rPr lang="en-US" dirty="0"/>
              <a:t> warnings:</a:t>
            </a:r>
          </a:p>
          <a:p>
            <a:r>
              <a:rPr lang="en-US" dirty="0"/>
              <a:t>These warning will appear if the dates differ between dates on the Student Demographic Page and the Attendance Enrollment Page and/or the Course Attendance Page</a:t>
            </a:r>
          </a:p>
        </p:txBody>
      </p:sp>
      <p:pic>
        <p:nvPicPr>
          <p:cNvPr id="1026" name="Picture 2">
            <a:extLst>
              <a:ext uri="{FF2B5EF4-FFF2-40B4-BE49-F238E27FC236}">
                <a16:creationId xmlns:a16="http://schemas.microsoft.com/office/drawing/2014/main" id="{CFAEBDDD-7DB2-C8FA-AAA7-8070DB12BE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300" y="5158815"/>
            <a:ext cx="8033258" cy="150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5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1" y="98013"/>
            <a:ext cx="2527300" cy="400050"/>
          </a:xfrm>
          <a:prstGeom prst="rect">
            <a:avLst/>
          </a:prstGeom>
          <a:noFill/>
          <a:ln/>
        </p:spPr>
        <p:txBody>
          <a:bodyPr wrap="square" lIns="0" tIns="0" rIns="0" bIns="0" rtlCol="0" anchor="ctr">
            <a:noAutofit/>
          </a:bodyPr>
          <a:lstStyle/>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endParaRPr lang="en-US" sz="2733" dirty="0">
              <a:solidFill>
                <a:prstClr val="black"/>
              </a:solidFill>
              <a:latin typeface="AeriesSansBold" pitchFamily="50" charset="0"/>
            </a:endParaRPr>
          </a:p>
        </p:txBody>
      </p:sp>
      <p:sp>
        <p:nvSpPr>
          <p:cNvPr id="8" name="Object7"/>
          <p:cNvSpPr/>
          <p:nvPr/>
        </p:nvSpPr>
        <p:spPr>
          <a:xfrm>
            <a:off x="93740" y="596076"/>
            <a:ext cx="2855522" cy="5861874"/>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ExtraBold" pitchFamily="2" charset="0"/>
              </a:rPr>
              <a:t>Changing/Submitting</a:t>
            </a:r>
          </a:p>
          <a:p>
            <a:pPr defTabSz="609630">
              <a:lnSpc>
                <a:spcPts val="2733"/>
              </a:lnSpc>
            </a:pPr>
            <a:r>
              <a:rPr lang="en-US" sz="2000" b="1" dirty="0">
                <a:solidFill>
                  <a:schemeClr val="bg1">
                    <a:alpha val="50000"/>
                  </a:schemeClr>
                </a:solidFill>
                <a:latin typeface="Nunito Sans ExtraBold" pitchFamily="2" charset="0"/>
              </a:rPr>
              <a:t>Daily Activities</a:t>
            </a:r>
          </a:p>
          <a:p>
            <a:pPr lvl="1" defTabSz="609630">
              <a:lnSpc>
                <a:spcPts val="2733"/>
              </a:lnSpc>
            </a:pPr>
            <a:r>
              <a:rPr lang="en-US" sz="2000" b="1" dirty="0">
                <a:solidFill>
                  <a:schemeClr val="bg1">
                    <a:alpha val="50000"/>
                  </a:schemeClr>
                </a:solidFill>
                <a:latin typeface="Nunito Sans ExtraBold" pitchFamily="2" charset="0"/>
              </a:rPr>
              <a:t>These two areas of the Attendance Process Dashboard show the user pages most used when working on student absence data</a:t>
            </a:r>
          </a:p>
          <a:p>
            <a:pPr defTabSz="609630">
              <a:lnSpc>
                <a:spcPts val="2733"/>
              </a:lnSpc>
            </a:pPr>
            <a:r>
              <a:rPr lang="en-US" sz="2000" b="1" dirty="0">
                <a:solidFill>
                  <a:schemeClr val="bg1">
                    <a:alpha val="50000"/>
                  </a:schemeClr>
                </a:solidFill>
                <a:latin typeface="Nunito Sans ExtraBold" pitchFamily="2" charset="0"/>
              </a:rPr>
              <a:t>Button C and D page links differ slightly </a:t>
            </a:r>
          </a:p>
          <a:p>
            <a:pPr defTabSz="609630">
              <a:lnSpc>
                <a:spcPts val="2733"/>
              </a:lnSpc>
            </a:pPr>
            <a:endParaRPr lang="en-US" sz="2000" b="1" dirty="0">
              <a:solidFill>
                <a:schemeClr val="bg1">
                  <a:alpha val="50000"/>
                </a:schemeClr>
              </a:solidFill>
              <a:latin typeface="Nunito Sans ExtraBold" pitchFamily="2" charset="0"/>
            </a:endParaRPr>
          </a:p>
          <a:p>
            <a:pPr defTabSz="609630">
              <a:lnSpc>
                <a:spcPts val="2733"/>
              </a:lnSpc>
            </a:pPr>
            <a:r>
              <a:rPr lang="en-US" sz="2000" b="1" dirty="0">
                <a:solidFill>
                  <a:schemeClr val="bg1">
                    <a:alpha val="50000"/>
                  </a:schemeClr>
                </a:solidFill>
                <a:latin typeface="Nunito Sans ExtraBold" pitchFamily="2" charset="0"/>
              </a:rPr>
              <a:t>More common is button D – Daily Activities to keep you on tasks preformed each day</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1733" dirty="0">
              <a:solidFill>
                <a:prstClr val="black">
                  <a:alpha val="50000"/>
                </a:prstClr>
              </a:solidFill>
              <a:latin typeface="Calibri" panose="020F0502020204030204"/>
            </a:endParaRPr>
          </a:p>
        </p:txBody>
      </p:sp>
      <p:sp>
        <p:nvSpPr>
          <p:cNvPr id="9" name="Object8"/>
          <p:cNvSpPr/>
          <p:nvPr/>
        </p:nvSpPr>
        <p:spPr>
          <a:xfrm>
            <a:off x="73411" y="4985843"/>
            <a:ext cx="2785152" cy="677296"/>
          </a:xfrm>
          <a:prstGeom prst="rect">
            <a:avLst/>
          </a:prstGeom>
          <a:noFill/>
          <a:ln/>
        </p:spPr>
        <p:txBody>
          <a:bodyPr wrap="square" lIns="0" tIns="0" rIns="0" bIns="0" rtlCol="0" anchor="t">
            <a:noAutofit/>
          </a:bodyPr>
          <a:lstStyle/>
          <a:p>
            <a:pPr defTabSz="609630">
              <a:lnSpc>
                <a:spcPts val="2733"/>
              </a:lnSpc>
            </a:pPr>
            <a:endParaRPr lang="en-US" sz="1733" b="1" dirty="0">
              <a:solidFill>
                <a:srgbClr val="FFFFFF"/>
              </a:solidFill>
              <a:latin typeface="Nunito Sans SemiBold" pitchFamily="34" charset="0"/>
              <a:ea typeface="Nunito Sans SemiBold" pitchFamily="34" charset="-122"/>
              <a:cs typeface="Nunito Sans SemiBold" pitchFamily="34" charset="-120"/>
            </a:endParaRPr>
          </a:p>
          <a:p>
            <a:pPr defTabSz="609630">
              <a:lnSpc>
                <a:spcPts val="2733"/>
              </a:lnSpc>
            </a:pPr>
            <a:endParaRPr lang="en-US" sz="1733"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38AB4C0E-2219-6049-9997-1B4D8DBA683B}"/>
              </a:ext>
            </a:extLst>
          </p:cNvPr>
          <p:cNvPicPr>
            <a:picLocks noChangeAspect="1"/>
          </p:cNvPicPr>
          <p:nvPr/>
        </p:nvPicPr>
        <p:blipFill>
          <a:blip r:embed="rId7"/>
          <a:stretch>
            <a:fillRect/>
          </a:stretch>
        </p:blipFill>
        <p:spPr>
          <a:xfrm>
            <a:off x="3210154" y="170451"/>
            <a:ext cx="7684856" cy="10552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A2BE789-1479-A81A-5A5B-CF77803D24FE}"/>
              </a:ext>
            </a:extLst>
          </p:cNvPr>
          <p:cNvPicPr>
            <a:picLocks noChangeAspect="1"/>
          </p:cNvPicPr>
          <p:nvPr/>
        </p:nvPicPr>
        <p:blipFill>
          <a:blip r:embed="rId8"/>
          <a:stretch>
            <a:fillRect/>
          </a:stretch>
        </p:blipFill>
        <p:spPr>
          <a:xfrm>
            <a:off x="3416300" y="1251981"/>
            <a:ext cx="3898831" cy="455006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0B432A80-4B5A-6FA4-EC1B-3E85F3AAB65B}"/>
              </a:ext>
            </a:extLst>
          </p:cNvPr>
          <p:cNvSpPr txBox="1"/>
          <p:nvPr/>
        </p:nvSpPr>
        <p:spPr>
          <a:xfrm>
            <a:off x="7586870" y="1431332"/>
            <a:ext cx="4412974" cy="5355312"/>
          </a:xfrm>
          <a:prstGeom prst="rect">
            <a:avLst/>
          </a:prstGeom>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u="sng" dirty="0"/>
              <a:t>Notes on Daily Activities</a:t>
            </a:r>
            <a:endParaRPr lang="en-US" dirty="0"/>
          </a:p>
          <a:p>
            <a:r>
              <a:rPr lang="en-US" b="1" dirty="0"/>
              <a:t>#1 Will show and report on teachers who have not submitted attendance for today or date range.  This also tracks Attendance Submitted if you are going to apply for Electronic Signatures</a:t>
            </a:r>
          </a:p>
          <a:p>
            <a:endParaRPr lang="en-US" b="1" dirty="0"/>
          </a:p>
          <a:p>
            <a:r>
              <a:rPr lang="en-US" b="1" dirty="0"/>
              <a:t>#2 Attendance Management is a digital version of your call log</a:t>
            </a:r>
          </a:p>
          <a:p>
            <a:endParaRPr lang="en-US" b="1" dirty="0"/>
          </a:p>
          <a:p>
            <a:r>
              <a:rPr lang="en-US" b="1" dirty="0"/>
              <a:t>#3 Entering absence data via Classroom Teacher view.  Used when a Substitute Teacher is taking the class</a:t>
            </a:r>
          </a:p>
          <a:p>
            <a:endParaRPr lang="en-US" b="1" dirty="0"/>
          </a:p>
          <a:p>
            <a:r>
              <a:rPr lang="en-US" b="1" dirty="0"/>
              <a:t>#4 Managing absence data on a per student basis</a:t>
            </a:r>
          </a:p>
          <a:p>
            <a:endParaRPr lang="en-US" b="1" dirty="0"/>
          </a:p>
          <a:p>
            <a:r>
              <a:rPr lang="en-US" b="1" dirty="0"/>
              <a:t>#5-7 The most common reports run each day</a:t>
            </a:r>
            <a:endParaRPr lang="en-US" dirty="0"/>
          </a:p>
        </p:txBody>
      </p:sp>
    </p:spTree>
    <p:extLst>
      <p:ext uri="{BB962C8B-B14F-4D97-AF65-F5344CB8AC3E}">
        <p14:creationId xmlns:p14="http://schemas.microsoft.com/office/powerpoint/2010/main" val="199024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257851" y="11149"/>
            <a:ext cx="2527300" cy="400050"/>
          </a:xfrm>
          <a:prstGeom prst="rect">
            <a:avLst/>
          </a:prstGeom>
          <a:noFill/>
          <a:ln/>
        </p:spPr>
        <p:txBody>
          <a:bodyPr wrap="square" lIns="0" tIns="0" rIns="0" bIns="0" rtlCol="0" anchor="ctr">
            <a:noAutofit/>
          </a:bodyPr>
          <a:lstStyle/>
          <a:p>
            <a:pPr algn="ctr" defTabSz="609630">
              <a:lnSpc>
                <a:spcPts val="3133"/>
              </a:lnSpc>
            </a:pPr>
            <a:r>
              <a:rPr lang="en-US" sz="2000" dirty="0">
                <a:solidFill>
                  <a:srgbClr val="FFFFFF"/>
                </a:solidFill>
                <a:latin typeface="AeriesSansBold" pitchFamily="50" charset="0"/>
                <a:ea typeface="Aeries Sans" pitchFamily="34" charset="-122"/>
                <a:cs typeface="Aeries Sans" pitchFamily="34" charset="-120"/>
              </a:rPr>
              <a:t>Need to Know</a:t>
            </a:r>
            <a:endParaRPr lang="en-US" sz="2000" dirty="0">
              <a:solidFill>
                <a:prstClr val="black"/>
              </a:solidFill>
              <a:latin typeface="AeriesSansBold" pitchFamily="50" charset="0"/>
            </a:endParaRPr>
          </a:p>
        </p:txBody>
      </p:sp>
      <p:sp>
        <p:nvSpPr>
          <p:cNvPr id="8" name="Object7"/>
          <p:cNvSpPr/>
          <p:nvPr/>
        </p:nvSpPr>
        <p:spPr>
          <a:xfrm>
            <a:off x="0" y="422347"/>
            <a:ext cx="3043003" cy="6459501"/>
          </a:xfrm>
          <a:prstGeom prst="rect">
            <a:avLst/>
          </a:prstGeom>
          <a:noFill/>
          <a:ln/>
        </p:spPr>
        <p:txBody>
          <a:bodyPr wrap="square" lIns="0" tIns="0" rIns="0" bIns="0" rtlCol="0" anchor="t">
            <a:noAutofit/>
          </a:bodyPr>
          <a:lstStyle/>
          <a:p>
            <a:pPr defTabSz="609630">
              <a:lnSpc>
                <a:spcPts val="2733"/>
              </a:lnSpc>
            </a:pPr>
            <a:r>
              <a:rPr lang="en-US" b="1" dirty="0">
                <a:solidFill>
                  <a:schemeClr val="bg1">
                    <a:alpha val="50000"/>
                  </a:schemeClr>
                </a:solidFill>
                <a:latin typeface="Nunito Sans SemiBold" pitchFamily="34" charset="0"/>
              </a:rPr>
              <a:t>Attendance Management Page…Let’s look:</a:t>
            </a:r>
          </a:p>
          <a:p>
            <a:pPr defTabSz="609630">
              <a:lnSpc>
                <a:spcPts val="2733"/>
              </a:lnSpc>
            </a:pPr>
            <a:r>
              <a:rPr lang="en-US" b="1" dirty="0">
                <a:solidFill>
                  <a:schemeClr val="bg1">
                    <a:alpha val="50000"/>
                  </a:schemeClr>
                </a:solidFill>
                <a:latin typeface="Nunito Sans SemiBold" pitchFamily="34" charset="0"/>
              </a:rPr>
              <a:t>Unverified absences</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By default, identifies all absences that have not been verified each day or by date range.  </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Good to also use to run final audit for a timeframe.</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Data Entry in a roster format</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Searchable and Filterable page </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View Contact data</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Can add Notes</a:t>
            </a:r>
          </a:p>
          <a:p>
            <a:pPr marL="342900" indent="-342900" defTabSz="609630">
              <a:lnSpc>
                <a:spcPts val="2733"/>
              </a:lnSpc>
              <a:buFont typeface="Arial" panose="020B0604020202020204" pitchFamily="34" charset="0"/>
              <a:buChar char="•"/>
            </a:pPr>
            <a:r>
              <a:rPr lang="en-US" sz="1600" b="1" dirty="0">
                <a:solidFill>
                  <a:schemeClr val="bg1">
                    <a:alpha val="50000"/>
                  </a:schemeClr>
                </a:solidFill>
                <a:latin typeface="Nunito Sans SemiBold" pitchFamily="2" charset="0"/>
              </a:rPr>
              <a:t>Can View All Absence codes</a:t>
            </a:r>
          </a:p>
          <a:p>
            <a:pPr defTabSz="609630">
              <a:lnSpc>
                <a:spcPts val="2733"/>
              </a:lnSpc>
            </a:pPr>
            <a:r>
              <a:rPr lang="en-US" sz="1600" b="1" i="1" dirty="0">
                <a:solidFill>
                  <a:schemeClr val="bg1">
                    <a:alpha val="50000"/>
                  </a:schemeClr>
                </a:solidFill>
                <a:latin typeface="Nunito Sans SemiBold" pitchFamily="2" charset="0"/>
              </a:rPr>
              <a:t>Can Mass Add absence code and notes to a select group of  students</a:t>
            </a:r>
          </a:p>
          <a:p>
            <a:pPr defTabSz="609630">
              <a:lnSpc>
                <a:spcPts val="2733"/>
              </a:lnSpc>
            </a:pPr>
            <a:endParaRPr lang="en-US" sz="1600" b="1" dirty="0">
              <a:solidFill>
                <a:schemeClr val="bg1">
                  <a:alpha val="50000"/>
                </a:schemeClr>
              </a:solidFill>
              <a:latin typeface="Nunito Sans SemiBold" pitchFamily="2" charset="0"/>
            </a:endParaRPr>
          </a:p>
          <a:p>
            <a:pPr marL="342900" indent="-342900" defTabSz="609630">
              <a:lnSpc>
                <a:spcPts val="2733"/>
              </a:lnSpc>
              <a:buFont typeface="Arial" panose="020B0604020202020204" pitchFamily="34" charset="0"/>
              <a:buChar char="•"/>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 </a:t>
            </a:r>
          </a:p>
          <a:p>
            <a:pPr defTabSz="609630">
              <a:lnSpc>
                <a:spcPts val="2733"/>
              </a:lnSpc>
            </a:pPr>
            <a:endParaRPr lang="en-US" sz="1733" dirty="0">
              <a:solidFill>
                <a:prstClr val="black">
                  <a:alpha val="50000"/>
                </a:prstClr>
              </a:solidFill>
              <a:latin typeface="Calibri" panose="020F0502020204030204"/>
            </a:endParaRPr>
          </a:p>
        </p:txBody>
      </p:sp>
      <p:pic>
        <p:nvPicPr>
          <p:cNvPr id="2052" name="Picture 4">
            <a:extLst>
              <a:ext uri="{FF2B5EF4-FFF2-40B4-BE49-F238E27FC236}">
                <a16:creationId xmlns:a16="http://schemas.microsoft.com/office/drawing/2014/main" id="{5DF132CC-6E18-F396-BE18-8E839EA35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269" y="4973629"/>
            <a:ext cx="3137217" cy="16014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4C19BC-4E36-6978-349E-3BE0F36ECB85}"/>
              </a:ext>
            </a:extLst>
          </p:cNvPr>
          <p:cNvPicPr>
            <a:picLocks noChangeAspect="1"/>
          </p:cNvPicPr>
          <p:nvPr/>
        </p:nvPicPr>
        <p:blipFill>
          <a:blip r:embed="rId8"/>
          <a:stretch>
            <a:fillRect/>
          </a:stretch>
        </p:blipFill>
        <p:spPr>
          <a:xfrm>
            <a:off x="3043002" y="17031"/>
            <a:ext cx="8891147" cy="4660987"/>
          </a:xfrm>
          <a:prstGeom prst="rect">
            <a:avLst/>
          </a:prstGeom>
        </p:spPr>
      </p:pic>
      <p:pic>
        <p:nvPicPr>
          <p:cNvPr id="9" name="Picture 8">
            <a:extLst>
              <a:ext uri="{FF2B5EF4-FFF2-40B4-BE49-F238E27FC236}">
                <a16:creationId xmlns:a16="http://schemas.microsoft.com/office/drawing/2014/main" id="{A62F1D16-6DD8-28DD-3027-18A1C50B2C16}"/>
              </a:ext>
            </a:extLst>
          </p:cNvPr>
          <p:cNvPicPr>
            <a:picLocks noChangeAspect="1"/>
          </p:cNvPicPr>
          <p:nvPr/>
        </p:nvPicPr>
        <p:blipFill>
          <a:blip r:embed="rId9"/>
          <a:stretch>
            <a:fillRect/>
          </a:stretch>
        </p:blipFill>
        <p:spPr>
          <a:xfrm>
            <a:off x="10073142" y="4381352"/>
            <a:ext cx="1136708" cy="374669"/>
          </a:xfrm>
          <a:prstGeom prst="rect">
            <a:avLst/>
          </a:prstGeom>
        </p:spPr>
      </p:pic>
      <p:sp>
        <p:nvSpPr>
          <p:cNvPr id="10" name="TextBox 9">
            <a:extLst>
              <a:ext uri="{FF2B5EF4-FFF2-40B4-BE49-F238E27FC236}">
                <a16:creationId xmlns:a16="http://schemas.microsoft.com/office/drawing/2014/main" id="{B1802F0A-0B58-06C7-5E9E-19F434189C42}"/>
              </a:ext>
            </a:extLst>
          </p:cNvPr>
          <p:cNvSpPr txBox="1"/>
          <p:nvPr/>
        </p:nvSpPr>
        <p:spPr>
          <a:xfrm>
            <a:off x="6958679" y="5056568"/>
            <a:ext cx="1071416" cy="1569660"/>
          </a:xfrm>
          <a:prstGeom prst="rect">
            <a:avLst/>
          </a:prstGeom>
          <a:noFill/>
        </p:spPr>
        <p:txBody>
          <a:bodyPr wrap="square" rtlCol="0">
            <a:spAutoFit/>
          </a:bodyPr>
          <a:lstStyle/>
          <a:p>
            <a:r>
              <a:rPr lang="en-US" sz="1600" dirty="0">
                <a:latin typeface="Nunito Sans Light" panose="020B0604020202020204" pitchFamily="2" charset="0"/>
              </a:rPr>
              <a:t>Consider Saturday School for data entry on this page</a:t>
            </a:r>
          </a:p>
        </p:txBody>
      </p:sp>
      <p:pic>
        <p:nvPicPr>
          <p:cNvPr id="11" name="Picture 10">
            <a:extLst>
              <a:ext uri="{FF2B5EF4-FFF2-40B4-BE49-F238E27FC236}">
                <a16:creationId xmlns:a16="http://schemas.microsoft.com/office/drawing/2014/main" id="{268D18CC-C547-D33A-1E4E-A4E5BC66C305}"/>
              </a:ext>
            </a:extLst>
          </p:cNvPr>
          <p:cNvPicPr>
            <a:picLocks noChangeAspect="1"/>
          </p:cNvPicPr>
          <p:nvPr/>
        </p:nvPicPr>
        <p:blipFill>
          <a:blip r:embed="rId10"/>
          <a:stretch>
            <a:fillRect/>
          </a:stretch>
        </p:blipFill>
        <p:spPr>
          <a:xfrm>
            <a:off x="7941921" y="4998642"/>
            <a:ext cx="3992228" cy="1685511"/>
          </a:xfrm>
          <a:prstGeom prst="rect">
            <a:avLst/>
          </a:prstGeom>
        </p:spPr>
      </p:pic>
    </p:spTree>
    <p:extLst>
      <p:ext uri="{BB962C8B-B14F-4D97-AF65-F5344CB8AC3E}">
        <p14:creationId xmlns:p14="http://schemas.microsoft.com/office/powerpoint/2010/main" val="362319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3200400"/>
            <a:ext cx="546100" cy="546100"/>
          </a:xfrm>
          <a:prstGeom prst="rect">
            <a:avLst/>
          </a:prstGeom>
        </p:spPr>
      </p:pic>
      <p:sp>
        <p:nvSpPr>
          <p:cNvPr id="7" name="Object6"/>
          <p:cNvSpPr/>
          <p:nvPr/>
        </p:nvSpPr>
        <p:spPr>
          <a:xfrm>
            <a:off x="340717" y="150474"/>
            <a:ext cx="2527300" cy="400050"/>
          </a:xfrm>
          <a:prstGeom prst="rect">
            <a:avLst/>
          </a:prstGeom>
          <a:noFill/>
          <a:ln/>
        </p:spPr>
        <p:txBody>
          <a:bodyPr wrap="square" lIns="0" tIns="0" rIns="0" bIns="0" rtlCol="0" anchor="ctr">
            <a:noAutofit/>
          </a:bodyPr>
          <a:lstStyle/>
          <a:p>
            <a:pPr defTabSz="609630">
              <a:lnSpc>
                <a:spcPts val="3133"/>
              </a:lnSpc>
            </a:pPr>
            <a:r>
              <a:rPr lang="en-US" sz="2733" dirty="0">
                <a:solidFill>
                  <a:srgbClr val="FFFFFF"/>
                </a:solidFill>
                <a:latin typeface="AeriesSansBold" pitchFamily="50" charset="0"/>
                <a:ea typeface="Aeries Sans" pitchFamily="34" charset="-122"/>
                <a:cs typeface="Aeries Sans" pitchFamily="34" charset="-120"/>
              </a:rPr>
              <a:t>Need to Know</a:t>
            </a:r>
            <a:endParaRPr lang="en-US" sz="2733" dirty="0">
              <a:solidFill>
                <a:prstClr val="black"/>
              </a:solidFill>
              <a:latin typeface="AeriesSansBold" pitchFamily="50" charset="0"/>
            </a:endParaRPr>
          </a:p>
        </p:txBody>
      </p:sp>
      <p:sp>
        <p:nvSpPr>
          <p:cNvPr id="8" name="Object7"/>
          <p:cNvSpPr/>
          <p:nvPr/>
        </p:nvSpPr>
        <p:spPr>
          <a:xfrm>
            <a:off x="0" y="550524"/>
            <a:ext cx="3003176" cy="6225179"/>
          </a:xfrm>
          <a:prstGeom prst="rect">
            <a:avLst/>
          </a:prstGeom>
          <a:noFill/>
          <a:ln/>
        </p:spPr>
        <p:txBody>
          <a:bodyPr wrap="square" lIns="0" tIns="0" rIns="0" bIns="0" rtlCol="0" anchor="t">
            <a:noAutofit/>
          </a:bodyPr>
          <a:lstStyle/>
          <a:p>
            <a:pPr defTabSz="609630">
              <a:lnSpc>
                <a:spcPts val="2733"/>
              </a:lnSpc>
            </a:pPr>
            <a:r>
              <a:rPr lang="en-US" sz="2000" b="1" dirty="0">
                <a:solidFill>
                  <a:schemeClr val="bg1">
                    <a:alpha val="50000"/>
                  </a:schemeClr>
                </a:solidFill>
                <a:latin typeface="Nunito Sans SemiBold" pitchFamily="34" charset="0"/>
              </a:rPr>
              <a:t>Weekly and Monthly</a:t>
            </a:r>
          </a:p>
          <a:p>
            <a:pPr defTabSz="609630">
              <a:lnSpc>
                <a:spcPts val="2733"/>
              </a:lnSpc>
            </a:pPr>
            <a:r>
              <a:rPr lang="en-US" sz="2000" b="1" dirty="0">
                <a:solidFill>
                  <a:schemeClr val="bg1">
                    <a:alpha val="50000"/>
                  </a:schemeClr>
                </a:solidFill>
                <a:latin typeface="Nunito Sans SemiBold" pitchFamily="34" charset="0"/>
              </a:rPr>
              <a:t>For weekly management key reports</a:t>
            </a:r>
          </a:p>
          <a:p>
            <a:pPr lvl="1" defTabSz="609630">
              <a:lnSpc>
                <a:spcPts val="2733"/>
              </a:lnSpc>
            </a:pPr>
            <a:r>
              <a:rPr lang="en-US" sz="2000" b="1" dirty="0">
                <a:solidFill>
                  <a:schemeClr val="bg1">
                    <a:alpha val="50000"/>
                  </a:schemeClr>
                </a:solidFill>
                <a:latin typeface="Nunito Sans SemiBold" pitchFamily="34" charset="0"/>
              </a:rPr>
              <a:t>Attendance Audit to find your “Red Text” errors</a:t>
            </a:r>
          </a:p>
          <a:p>
            <a:pPr lvl="1" defTabSz="609630">
              <a:lnSpc>
                <a:spcPts val="2733"/>
              </a:lnSpc>
            </a:pPr>
            <a:r>
              <a:rPr lang="en-US" sz="2000" b="1" dirty="0">
                <a:solidFill>
                  <a:schemeClr val="bg1">
                    <a:alpha val="50000"/>
                  </a:schemeClr>
                </a:solidFill>
                <a:latin typeface="Nunito Sans SemiBold" pitchFamily="34" charset="0"/>
              </a:rPr>
              <a:t>Weekly Attendance Report for Teacher Signature (unless approved for electronic signatures by CDE)</a:t>
            </a:r>
          </a:p>
          <a:p>
            <a:pPr lvl="1"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Key reports for Monthly</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And other reports helpful to Attendance Management</a:t>
            </a: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endParaRPr lang="en-US" sz="2000" b="1" dirty="0">
              <a:solidFill>
                <a:schemeClr val="bg1">
                  <a:alpha val="50000"/>
                </a:schemeClr>
              </a:solidFill>
              <a:latin typeface="Nunito Sans SemiBold" pitchFamily="34" charset="0"/>
            </a:endParaRPr>
          </a:p>
          <a:p>
            <a:pPr defTabSz="609630">
              <a:lnSpc>
                <a:spcPts val="2733"/>
              </a:lnSpc>
            </a:pPr>
            <a:r>
              <a:rPr lang="en-US" sz="2000" b="1" dirty="0">
                <a:solidFill>
                  <a:schemeClr val="bg1">
                    <a:alpha val="50000"/>
                  </a:schemeClr>
                </a:solidFill>
                <a:latin typeface="Nunito Sans SemiBold" pitchFamily="34" charset="0"/>
              </a:rPr>
              <a:t>	  </a:t>
            </a:r>
          </a:p>
          <a:p>
            <a:pPr marL="342900" indent="-342900" defTabSz="609630">
              <a:lnSpc>
                <a:spcPts val="2733"/>
              </a:lnSpc>
              <a:buAutoNum type="arabicPeriod" startAt="3"/>
            </a:pPr>
            <a:endParaRPr lang="en-US" sz="2000" b="1" dirty="0">
              <a:solidFill>
                <a:schemeClr val="bg1">
                  <a:alpha val="50000"/>
                </a:schemeClr>
              </a:solidFill>
              <a:latin typeface="Nunito Sans SemiBold" pitchFamily="34" charset="0"/>
            </a:endParaRPr>
          </a:p>
          <a:p>
            <a:pPr marL="342900" indent="-342900" defTabSz="609630">
              <a:lnSpc>
                <a:spcPts val="2733"/>
              </a:lnSpc>
              <a:buAutoNum type="arabicPeriod" startAt="4"/>
            </a:pPr>
            <a:endParaRPr lang="en-US" sz="1733" dirty="0">
              <a:solidFill>
                <a:prstClr val="black">
                  <a:alpha val="50000"/>
                </a:prstClr>
              </a:solidFill>
              <a:latin typeface="Calibri" panose="020F0502020204030204"/>
            </a:endParaRPr>
          </a:p>
        </p:txBody>
      </p:sp>
      <p:pic>
        <p:nvPicPr>
          <p:cNvPr id="11" name="Picture 10">
            <a:extLst>
              <a:ext uri="{FF2B5EF4-FFF2-40B4-BE49-F238E27FC236}">
                <a16:creationId xmlns:a16="http://schemas.microsoft.com/office/drawing/2014/main" id="{3307C9CE-9C7D-3C44-3453-358E7F024DC7}"/>
              </a:ext>
            </a:extLst>
          </p:cNvPr>
          <p:cNvPicPr>
            <a:picLocks noChangeAspect="1"/>
          </p:cNvPicPr>
          <p:nvPr/>
        </p:nvPicPr>
        <p:blipFill>
          <a:blip r:embed="rId7"/>
          <a:stretch>
            <a:fillRect/>
          </a:stretch>
        </p:blipFill>
        <p:spPr>
          <a:xfrm>
            <a:off x="3187278" y="104754"/>
            <a:ext cx="8664005" cy="134593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CA3E8E4-2F43-AC92-9549-244105B9D9FB}"/>
              </a:ext>
            </a:extLst>
          </p:cNvPr>
          <p:cNvPicPr>
            <a:picLocks noChangeAspect="1"/>
          </p:cNvPicPr>
          <p:nvPr/>
        </p:nvPicPr>
        <p:blipFill>
          <a:blip r:embed="rId8"/>
          <a:stretch>
            <a:fillRect/>
          </a:stretch>
        </p:blipFill>
        <p:spPr>
          <a:xfrm>
            <a:off x="3628077" y="1506345"/>
            <a:ext cx="3485955" cy="2006855"/>
          </a:xfrm>
          <a:prstGeom prst="rect">
            <a:avLst/>
          </a:prstGeom>
        </p:spPr>
      </p:pic>
      <p:pic>
        <p:nvPicPr>
          <p:cNvPr id="16" name="Picture 15">
            <a:extLst>
              <a:ext uri="{FF2B5EF4-FFF2-40B4-BE49-F238E27FC236}">
                <a16:creationId xmlns:a16="http://schemas.microsoft.com/office/drawing/2014/main" id="{1D7B00D0-C579-58C3-A228-D2542553EDB8}"/>
              </a:ext>
            </a:extLst>
          </p:cNvPr>
          <p:cNvPicPr>
            <a:picLocks noChangeAspect="1"/>
          </p:cNvPicPr>
          <p:nvPr/>
        </p:nvPicPr>
        <p:blipFill>
          <a:blip r:embed="rId9"/>
          <a:stretch>
            <a:fillRect/>
          </a:stretch>
        </p:blipFill>
        <p:spPr>
          <a:xfrm>
            <a:off x="8607029" y="1518248"/>
            <a:ext cx="3244254" cy="670428"/>
          </a:xfrm>
          <a:prstGeom prst="rect">
            <a:avLst/>
          </a:prstGeom>
        </p:spPr>
      </p:pic>
      <p:sp>
        <p:nvSpPr>
          <p:cNvPr id="17" name="TextBox 16">
            <a:extLst>
              <a:ext uri="{FF2B5EF4-FFF2-40B4-BE49-F238E27FC236}">
                <a16:creationId xmlns:a16="http://schemas.microsoft.com/office/drawing/2014/main" id="{7201AAC2-9FE7-FEB2-AA68-577EED5E7347}"/>
              </a:ext>
            </a:extLst>
          </p:cNvPr>
          <p:cNvSpPr txBox="1"/>
          <p:nvPr/>
        </p:nvSpPr>
        <p:spPr>
          <a:xfrm>
            <a:off x="3331563" y="3721984"/>
            <a:ext cx="8664005" cy="313932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The key monthly reports for running your self-audits or validating your work each 20-day cycle are </a:t>
            </a:r>
          </a:p>
          <a:p>
            <a:r>
              <a:rPr lang="en-US" dirty="0"/>
              <a:t>1-Gain and Loss report – to validate student enrollment or changes…against your</a:t>
            </a:r>
          </a:p>
          <a:p>
            <a:r>
              <a:rPr lang="en-US" dirty="0"/>
              <a:t>3-Monthly Attendance Report – to validate your daily work, enrollment and days absent</a:t>
            </a:r>
          </a:p>
          <a:p>
            <a:endParaRPr lang="en-US" dirty="0"/>
          </a:p>
          <a:p>
            <a:r>
              <a:rPr lang="en-US" dirty="0"/>
              <a:t>Once your “self-audit” or validation is done</a:t>
            </a:r>
          </a:p>
          <a:p>
            <a:r>
              <a:rPr lang="en-US" dirty="0"/>
              <a:t>Report #2 – Monthly Attendance Summary can be run and sent to your Fiscal Office.  You can feel confident in the summary numbers if you have already validated your work. You will be ready for your P1 and P2 data reports that your Fiscal Office will calculate for submission of ADA apportionment data</a:t>
            </a:r>
          </a:p>
          <a:p>
            <a:endParaRPr lang="en-US" dirty="0"/>
          </a:p>
        </p:txBody>
      </p:sp>
      <p:sp>
        <p:nvSpPr>
          <p:cNvPr id="3" name="TextBox 2">
            <a:extLst>
              <a:ext uri="{FF2B5EF4-FFF2-40B4-BE49-F238E27FC236}">
                <a16:creationId xmlns:a16="http://schemas.microsoft.com/office/drawing/2014/main" id="{25C4844F-3E9C-DAFE-A221-FFE2DE6A7E0F}"/>
              </a:ext>
            </a:extLst>
          </p:cNvPr>
          <p:cNvSpPr txBox="1"/>
          <p:nvPr/>
        </p:nvSpPr>
        <p:spPr>
          <a:xfrm>
            <a:off x="8832574" y="2114254"/>
            <a:ext cx="3018709" cy="584775"/>
          </a:xfrm>
          <a:prstGeom prst="rect">
            <a:avLst/>
          </a:prstGeom>
          <a:noFill/>
        </p:spPr>
        <p:txBody>
          <a:bodyPr wrap="square" rtlCol="0">
            <a:spAutoFit/>
          </a:bodyPr>
          <a:lstStyle/>
          <a:p>
            <a:r>
              <a:rPr lang="en-US" sz="1600" i="1" dirty="0"/>
              <a:t>Aeries puts other common reports in the dashboard for easy access</a:t>
            </a:r>
          </a:p>
        </p:txBody>
      </p:sp>
    </p:spTree>
    <p:extLst>
      <p:ext uri="{BB962C8B-B14F-4D97-AF65-F5344CB8AC3E}">
        <p14:creationId xmlns:p14="http://schemas.microsoft.com/office/powerpoint/2010/main" val="235023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3043003" cy="6870700"/>
          </a:xfrm>
          <a:prstGeom prst="rect">
            <a:avLst/>
          </a:prstGeom>
        </p:spPr>
      </p:pic>
      <p:sp>
        <p:nvSpPr>
          <p:cNvPr id="7" name="Object6"/>
          <p:cNvSpPr/>
          <p:nvPr/>
        </p:nvSpPr>
        <p:spPr>
          <a:xfrm>
            <a:off x="102062" y="209550"/>
            <a:ext cx="2838877" cy="400050"/>
          </a:xfrm>
          <a:prstGeom prst="rect">
            <a:avLst/>
          </a:prstGeom>
          <a:noFill/>
          <a:ln/>
        </p:spPr>
        <p:txBody>
          <a:bodyPr wrap="square" lIns="0" tIns="0" rIns="0" bIns="0" rtlCol="0" anchor="ctr">
            <a:noAutofit/>
          </a:bodyPr>
          <a:lstStyle/>
          <a:p>
            <a:pPr defTabSz="609630">
              <a:lnSpc>
                <a:spcPts val="3133"/>
              </a:lnSpc>
            </a:pPr>
            <a:r>
              <a:rPr lang="en-US" sz="2000" dirty="0">
                <a:solidFill>
                  <a:srgbClr val="FFFFFF"/>
                </a:solidFill>
                <a:latin typeface="AeriesSansBold" pitchFamily="50" charset="0"/>
                <a:ea typeface="Aeries Sans" pitchFamily="34" charset="-122"/>
                <a:cs typeface="Aeries Sans" pitchFamily="34" charset="-120"/>
              </a:rPr>
              <a:t>Nice to Know</a:t>
            </a:r>
          </a:p>
          <a:p>
            <a:pPr defTabSz="609630">
              <a:lnSpc>
                <a:spcPts val="3133"/>
              </a:lnSpc>
            </a:pPr>
            <a:r>
              <a:rPr lang="en-US" sz="2000" dirty="0">
                <a:solidFill>
                  <a:srgbClr val="FFFFFF"/>
                </a:solidFill>
                <a:latin typeface="AeriesSansBold" pitchFamily="50" charset="0"/>
                <a:ea typeface="Aeries Sans" pitchFamily="34" charset="-122"/>
              </a:rPr>
              <a:t>Maybe a Need to Know</a:t>
            </a:r>
            <a:endParaRPr lang="en-US" sz="2000" dirty="0">
              <a:solidFill>
                <a:prstClr val="black"/>
              </a:solidFill>
              <a:latin typeface="AeriesSansBold" pitchFamily="50" charset="0"/>
            </a:endParaRPr>
          </a:p>
        </p:txBody>
      </p:sp>
      <p:sp>
        <p:nvSpPr>
          <p:cNvPr id="8" name="Object7"/>
          <p:cNvSpPr/>
          <p:nvPr/>
        </p:nvSpPr>
        <p:spPr>
          <a:xfrm>
            <a:off x="102061" y="819150"/>
            <a:ext cx="2828501" cy="5938266"/>
          </a:xfrm>
          <a:prstGeom prst="rect">
            <a:avLst/>
          </a:prstGeom>
          <a:noFill/>
          <a:ln/>
        </p:spPr>
        <p:txBody>
          <a:bodyPr wrap="square" lIns="0" tIns="0" rIns="0" bIns="0" rtlCol="0" anchor="t">
            <a:noAutofit/>
          </a:bodyPr>
          <a:lstStyle/>
          <a:p>
            <a:pPr defTabSz="609630">
              <a:lnSpc>
                <a:spcPts val="2733"/>
              </a:lnSpc>
            </a:pPr>
            <a:r>
              <a:rPr lang="en-US" sz="1733" b="1" dirty="0">
                <a:solidFill>
                  <a:srgbClr val="FFFFFF">
                    <a:alpha val="50000"/>
                  </a:srgbClr>
                </a:solidFill>
                <a:latin typeface="Nunito Sans ExtraBold" pitchFamily="2" charset="0"/>
              </a:rPr>
              <a:t>CALPADS </a:t>
            </a:r>
          </a:p>
          <a:p>
            <a:pPr defTabSz="609630">
              <a:lnSpc>
                <a:spcPts val="2733"/>
              </a:lnSpc>
            </a:pPr>
            <a:r>
              <a:rPr lang="en-US" sz="1733" b="1" dirty="0">
                <a:solidFill>
                  <a:srgbClr val="FFFFFF">
                    <a:alpha val="50000"/>
                  </a:srgbClr>
                </a:solidFill>
                <a:latin typeface="Nunito Sans ExtraBold" pitchFamily="2" charset="0"/>
              </a:rPr>
              <a:t>Now that you have managed all daily, weekly and monthly processes where else does your work go...</a:t>
            </a:r>
          </a:p>
          <a:p>
            <a:pPr defTabSz="609630">
              <a:lnSpc>
                <a:spcPts val="2733"/>
              </a:lnSpc>
            </a:pPr>
            <a:endParaRPr lang="en-US" sz="1733" b="1" dirty="0">
              <a:solidFill>
                <a:srgbClr val="FFFFFF">
                  <a:alpha val="50000"/>
                </a:srgbClr>
              </a:solidFill>
              <a:latin typeface="Nunito Sans ExtraBold" pitchFamily="2" charset="0"/>
            </a:endParaRPr>
          </a:p>
          <a:p>
            <a:pPr defTabSz="609630">
              <a:lnSpc>
                <a:spcPts val="2733"/>
              </a:lnSpc>
            </a:pPr>
            <a:r>
              <a:rPr lang="en-US" sz="1733" b="1" dirty="0">
                <a:solidFill>
                  <a:srgbClr val="FFFFFF">
                    <a:alpha val="50000"/>
                  </a:srgbClr>
                </a:solidFill>
                <a:latin typeface="Nunito Sans ExtraBold" pitchFamily="2" charset="0"/>
              </a:rPr>
              <a:t>It also gets compiled nightly to the  Attendance History Page for submission to the End of the Year CALPADS Certification to create the LEA Absenteeism Data for the CA Dashboard and Accountability</a:t>
            </a:r>
          </a:p>
          <a:p>
            <a:pPr defTabSz="609630">
              <a:lnSpc>
                <a:spcPts val="2733"/>
              </a:lnSpc>
            </a:pPr>
            <a:endParaRPr lang="en-US" sz="1733" dirty="0">
              <a:solidFill>
                <a:prstClr val="black">
                  <a:alpha val="50000"/>
                </a:prstClr>
              </a:solidFill>
              <a:latin typeface="Calibri" panose="020F0502020204030204"/>
            </a:endParaRPr>
          </a:p>
        </p:txBody>
      </p:sp>
      <p:pic>
        <p:nvPicPr>
          <p:cNvPr id="3074" name="Picture 2">
            <a:extLst>
              <a:ext uri="{FF2B5EF4-FFF2-40B4-BE49-F238E27FC236}">
                <a16:creationId xmlns:a16="http://schemas.microsoft.com/office/drawing/2014/main" id="{BF1FE21E-4011-8BBD-DA50-3F282F103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064" y="72369"/>
            <a:ext cx="8872271" cy="25544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773738E-9E13-80C3-6483-1EEB77462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121" y="2619385"/>
            <a:ext cx="7205472" cy="36326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803BBC-95C7-A5CA-3C91-59DA5E6B1127}"/>
              </a:ext>
            </a:extLst>
          </p:cNvPr>
          <p:cNvSpPr txBox="1"/>
          <p:nvPr/>
        </p:nvSpPr>
        <p:spPr>
          <a:xfrm>
            <a:off x="5561123" y="6314932"/>
            <a:ext cx="7496509" cy="369332"/>
          </a:xfrm>
          <a:prstGeom prst="rect">
            <a:avLst/>
          </a:prstGeom>
          <a:noFill/>
        </p:spPr>
        <p:txBody>
          <a:bodyPr wrap="square">
            <a:spAutoFit/>
          </a:bodyPr>
          <a:lstStyle/>
          <a:p>
            <a:r>
              <a:rPr lang="en-US" dirty="0">
                <a:hlinkClick r:id="rId7"/>
              </a:rPr>
              <a:t>https://support.aeries.com/support/solutions/folders/14000116293</a:t>
            </a:r>
            <a:endParaRPr lang="en-US" dirty="0"/>
          </a:p>
        </p:txBody>
      </p:sp>
    </p:spTree>
    <p:extLst>
      <p:ext uri="{BB962C8B-B14F-4D97-AF65-F5344CB8AC3E}">
        <p14:creationId xmlns:p14="http://schemas.microsoft.com/office/powerpoint/2010/main" val="39283573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2037106336648B4B2D3A11D0E1F24" ma:contentTypeVersion="6" ma:contentTypeDescription="Create a new document." ma:contentTypeScope="" ma:versionID="21a97e4efad8a08aaaa384ff96c8d6f1">
  <xsd:schema xmlns:xsd="http://www.w3.org/2001/XMLSchema" xmlns:xs="http://www.w3.org/2001/XMLSchema" xmlns:p="http://schemas.microsoft.com/office/2006/metadata/properties" xmlns:ns3="9fa4b8b5-de85-4725-b864-e23910173c26" xmlns:ns4="e478c2eb-79cb-4ee3-bc1e-2b2d00068f5f" targetNamespace="http://schemas.microsoft.com/office/2006/metadata/properties" ma:root="true" ma:fieldsID="20a8c085381b756be0a6b98e55f7e4aa" ns3:_="" ns4:_="">
    <xsd:import namespace="9fa4b8b5-de85-4725-b864-e23910173c26"/>
    <xsd:import namespace="e478c2eb-79cb-4ee3-bc1e-2b2d0006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4b8b5-de85-4725-b864-e23910173c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c2eb-79cb-4ee3-bc1e-2b2d0006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39ED5-FF47-4F95-AD84-55057FF44036}">
  <ds:schemaRefs>
    <ds:schemaRef ds:uri="9fa4b8b5-de85-4725-b864-e23910173c26"/>
    <ds:schemaRef ds:uri="e478c2eb-79cb-4ee3-bc1e-2b2d00068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EE6B17-017A-4877-B073-AECADA54DE8F}">
  <ds:schemaRefs>
    <ds:schemaRef ds:uri="http://schemas.microsoft.com/sharepoint/v3/contenttype/forms"/>
  </ds:schemaRefs>
</ds:datastoreItem>
</file>

<file path=customXml/itemProps3.xml><?xml version="1.0" encoding="utf-8"?>
<ds:datastoreItem xmlns:ds="http://schemas.openxmlformats.org/officeDocument/2006/customXml" ds:itemID="{881591FF-1DFE-44B8-8044-B30CFCB36C4B}">
  <ds:schemaRefs>
    <ds:schemaRef ds:uri="9fa4b8b5-de85-4725-b864-e23910173c26"/>
    <ds:schemaRef ds:uri="e478c2eb-79cb-4ee3-bc1e-2b2d00068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3421</TotalTime>
  <Words>885</Words>
  <Application>Microsoft Office PowerPoint</Application>
  <PresentationFormat>Widescreen</PresentationFormat>
  <Paragraphs>141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Nunito Sans SemiBold</vt:lpstr>
      <vt:lpstr>AeriesSansBold</vt:lpstr>
      <vt:lpstr>Nunito Sans Light</vt:lpstr>
      <vt:lpstr>Arial</vt:lpstr>
      <vt:lpstr>Calibri Light</vt:lpstr>
      <vt:lpstr>Nunito Sans ExtraBold</vt:lpstr>
      <vt:lpstr>Nunito Sans</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Lin-Clark</dc:creator>
  <cp:lastModifiedBy>Sandy Madrid</cp:lastModifiedBy>
  <cp:revision>16</cp:revision>
  <dcterms:created xsi:type="dcterms:W3CDTF">2020-10-12T22:05:31Z</dcterms:created>
  <dcterms:modified xsi:type="dcterms:W3CDTF">2022-08-18T07:00:04Z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0x0101004612037106336648B4B2D3A11D0E1F24</vt:lpwstr>
  </property>
</Properties>
</file>